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58" r:id="rId23"/>
    <p:sldId id="259" r:id="rId24"/>
    <p:sldId id="260" r:id="rId25"/>
    <p:sldId id="261" r:id="rId26"/>
    <p:sldId id="265" r:id="rId27"/>
    <p:sldId id="266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9" r:id="rId47"/>
    <p:sldId id="327" r:id="rId48"/>
    <p:sldId id="328" r:id="rId49"/>
    <p:sldId id="330" r:id="rId50"/>
    <p:sldId id="290" r:id="rId5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mbria Math" panose="02040503050406030204" pitchFamily="18" charset="0"/>
      <p:regular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04" autoAdjust="0"/>
  </p:normalViewPr>
  <p:slideViewPr>
    <p:cSldViewPr snapToGrid="0" showGuides="1">
      <p:cViewPr varScale="1">
        <p:scale>
          <a:sx n="97" d="100"/>
          <a:sy n="97" d="100"/>
        </p:scale>
        <p:origin x="112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3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402919203042984" units="cm"/>
      <inkml:brushProperty name="height" value="0.0402919203042984" units="cm"/>
      <inkml:brushProperty name="color" value="#F2395B"/>
      <inkml:brushProperty name="ignorePressure" value="0"/>
    </inkml:brush>
  </inkml:definitions>
  <inkml:trace contextRef="#ctx0" brushRef="#br0">6700.000000 54400.000000 755,'220.000000'98.000000'48,"-9.000000"-3.000000"-12 ,-10.000000-3.000000-14,-8.000000-2.000000-13,-22.000000-11.000000-7,-30.000000-15.000000-2,-32.000000-15.000000-2,-30.000000-16.000000-2,2.000000-5.000000-1,38.000000 6.000000 0,37.000000 7.000000 0,38.000000 6.000000-1,20.000000-1.000000 2,3.000000-5.000000 1,3.000000-7.000000 2,4.000000-5.000000 2,2.000000-4.000000 2,4.000000 0.000000 0,3.000000 0.000000 1,3.000000 0.000000 1,4.000000 1.000000 1,7.000000 4.000000-1,6.000000 3.000000 1,7.000000 3.000000 1,2.000000-4.000000-1,1.000000-8.000000-1,-1.000000-10.000000 0,1.000000-9.000000-1,4.000000-12.000000-1,9.000000-11.000000 1,10.000000-14.000000-1,10.000000-11.000000 0,7.000000-12.000000 0,6.000000-9.000000 0,7.000000-10.000000 0,6.000000-8.000000-1,3.000000-1.000000 1,0.000000 9.000000 1,0.000000 10.000000 1,0.000000 10.000000 2,1.000000 8.000000-1,4.000000 10.000000-2,3.000000 10.000000-1,3.000000 9.000000-2,-2.000000 6.000000-1,-6.000000 3.000000 1,-6.000000 3.000000-1,-6.000000 4.000000 1,-4.000000 8.000000 0,1.000000 17.000000 1,-1.000000 15.000000 1,1.000000 16.000000 0,-4.000000 10.000000 1,-6.000000 7.000000-1,-6.000000 6.000000 1,-6.000000 7.000000-2,-4.000000 0.000000 1,1.000000-2.000000-1,-1.000000-3.000000-1,1.000000-3.000000 0,-1.000000-4.000000 0,1.000000-3.000000-1,-1.000000-3.000000-1,1.000000-2.000000 1,1.000000-6.000000-1,3.000000-6.000000 1,3.000000-6.000000-1,4.000000-6.000000 0,1.000000-9.000000 0,0.000000-8.000000 0,0.000000-10.000000-2,0.000000-9.000000 1,0.000000-5.000000-2,0.000000 0.000000 0,0.000000 0.000000 0,0.000000 0.000000-1,-4.000000-2.000000 0,-5.000000-3.000000-2,-7.000000-3.000000 0,-5.000000-2.000000 0,-15.000000-3.000000-1,-22.000000 1.000000 1,-22.000000-1.000000 2,-21.000000 1.000000 0,-26.000000 1.000000 1,-28.000000 3.000000 2,-28.000000 3.000000 1,-27.000000 4.000000 1,0.000000-1.000000 2,32.000000-3.000000 0,31.000000-3.000000 0,32.000000-2.000000 1,-1.000000-3.000000 1,-31.000000 1.000000 0,-31.000000-1.000000-1,-31.000000 1.000000 1,7.000000-3.000000-1,47.000000-2.000000-1,47.000000-3.000000 1,48.000000-3.000000-2,20.000000-2.000000 1,-2.000000 0.000000-1,-3.000000 0.000000 1,-3.000000 0.000000 0,-4.000000 0.000000 0,-3.000000 0.000000 0,-3.000000 0.000000 0,-2.000000 0.000000 1,-5.000000 3.000000 0,-2.000000 6.000000 0,-3.000000 7.000000 1,-3.000000 6.000000-1,-6.000000 3.000000 0,-5.000000 0.000000-1,-7.000000 0.000000-1,-5.000000 0.000000 0,-6.000000 0.000000-1,-3.000000 0.000000 0,-3.000000 0.000000-2,-2.000000 0.000000-1,-11.000000-2.000000 0,-15.000000-3.000000-1,-15.000000-3.000000 1,-16.000000-2.000000-1,-18.000000-3.000000 0,-18.000000 1.000000 0,-19.000000-1.000000 0,-18.000000 1.000000 0,4.000000-3.000000 0,28.000000-2.000000-2,28.000000-3.000000-2,29.000000-3.000000 0,8.000000-1.000000-1,-8.000000 4.000000 1,-10.000000 3.000000 1,-9.000000 3.000000 2,-16.000000 1.000000 0,-22.000000 1.000000 1,-22.000000-1.000000 0,-21.000000 1.000000 2,2.000000-3.000000-1,29.000000-2.000000 0,28.000000-3.000000 1,28.000000-3.000000-1,12.000000-4.000000 0,-3.000000-3.000000 0,-3.000000-3.000000 1,-2.000000-2.000000-1,-5.000000 0.000000 1,-2.000000 7.000000 1,-3.000000 6.000000 1,-3.000000 7.000000 2,-6.000000 4.000000 1,-5.000000 3.000000 1,-7.000000 3.000000 3,-5.000000 4.000000 1,-4.000000 1.000000 2,0.000000 0.000000 1,0.000000 0.000000 2,0.000000 0.000000 2,3.000000 3.000000 0,6.000000 6.000000-2,7.000000 7.000000 0,6.000000 6.000000-2,3.000000-1.000000-2,0.000000-5.000000-1,0.000000-7.000000-1,0.000000-5.000000-2,-2.000000-4.000000-2,-3.000000 0.000000 0,-3.000000 0.000000-2,-2.000000 0.000000-2,-12.000000 0.000000-2,-19.000000 0.000000-5,-18.000000 0.000000-5,-19.000000 0.000000-3,-7.000000-2.000000-3,7.000000-3.000000 0,6.000000-3.000000 0,7.000000-2.000000 0,-1.000000-3.000000-5,-6.000000 1.000000-8,-6.000000-1.000000-9,-6.000000 1.000000-9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473278164863586" units="cm"/>
      <inkml:brushProperty name="height" value="0.0473278164863586" units="cm"/>
      <inkml:brushProperty name="color" value="#F2395B"/>
      <inkml:brushProperty name="ignorePressure" value="0"/>
    </inkml:brush>
  </inkml:definitions>
  <inkml:trace contextRef="#ctx0" brushRef="#br0">25400.000000 58000.000000 642,'-44.000000'48.000000'4,"13.000000"-3.000000"7 ,12.000000-3.000000 7,13.000000-2.000000 7,13.000000-1.000000 1,17.000000 3.000000-5,15.000000 3.000000-5,16.000000 4.000000-5,7.000000-4.000000-3,1.000000-9.000000 1,-1.000000-10.000000 1,1.000000-8.000000 2,-4.000000-8.000000-2,-6.000000-2.000000-4,-6.000000-3.000000-4,-6.000000-3.000000-3,2.000000-1.000000-1,14.000000 4.000000 0,11.000000 3.000000 2,14.000000 3.000000 0,10.000000 4.000000 0,9.000000 7.000000-3,10.000000 6.000000-3,10.000000 7.000000-1,-7.000000 5.000000-3,-22.000000 7.000000 0,-22.000000 6.000000-2,-21.000000 7.000000-1,-21.000000 4.000000 2,-19.000000 3.000000 4,-18.000000 3.000000 4,-19.000000 4.000000 4,-19.000000 4.000000 4,-19.000000 6.000000 3,-18.000000 7.000000 3,-19.000000 6.000000 3,-15.000000 1.000000 0,-8.000000-3.000000 0,-10.000000-3.000000-1,-9.000000-2.000000-2,1.000000-8.000000 2,13.000000-8.000000 3,12.000000-10.000000 3,13.000000-9.000000 4,13.000000-9.000000 0,17.000000-5.000000-2,15.000000-7.000000-3,16.000000-5.000000-2,30.000000-8.000000-5,48.000000-5.000000-7,47.000000-7.000000-5,47.000000-5.000000-7,26.000000-6.000000-4,6.000000-3.000000-1,7.000000-3.000000-2,6.000000-2.000000-1,3.000000-5.000000-5,0.000000-2.000000-7,0.000000-3.000000-7,0.000000-3.000000-7,-16.000000-1.000000-4,-31.000000 4.000000 0,-31.000000 3.000000 0,-31.000000 3.000000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5:28:27"/>
    </inkml:context>
    <inkml:brush xml:id="br0">
      <inkml:brushProperty name="width" value="0.0393462441861629" units="cm"/>
      <inkml:brushProperty name="height" value="0.0393462441861629" units="cm"/>
      <inkml:brushProperty name="color" value="#F2395B"/>
      <inkml:brushProperty name="ignorePressure" value="0"/>
    </inkml:brush>
  </inkml:definitions>
  <inkml:trace contextRef="#ctx0" brushRef="#br0">29200.000000 58150.000000 752,'21.000000'57.000000'-6,"-5.000000"17.000000"5 ,-7.000000 15.000000 3,-5.000000 16.000000 5,-4.000000 12.000000 5,0.000000 9.000000 6,0.000000 10.000000 5,0.000000 10.000000 7,0.000000 4.000000 2,0.000000 0.000000-4,0.000000 0.000000-1,0.000000 0.000000-4,0.000000-4.000000-3,0.000000-5.000000-5,0.000000-7.000000-4,0.000000-5.000000-4,0.000000-15.000000-8,0.000000-22.000000-7,0.000000-22.000000-9,0.000000-21.000000-8,1.000000-21.000000-5,4.000000-19.000000-2,3.000000-18.000000 0,3.000000-19.000000-2,-1.000000-13.000000 0,-2.000000-6.000000 2,-3.000000-6.000000 0,-3.000000-6.000000 3,-2.000000-2.000000 2,0.000000 3.000000 5,0.000000 3.000000 4,0.000000 4.000000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502545312047005" units="cm"/>
      <inkml:brushProperty name="height" value="0.0502545312047005" units="cm"/>
      <inkml:brushProperty name="color" value="#F2395B"/>
      <inkml:brushProperty name="ignorePressure" value="0"/>
    </inkml:brush>
  </inkml:definitions>
  <inkml:trace contextRef="#ctx0" brushRef="#br0">29250.000000 58400.000000 605,'0.000000'-47.000000'0,"0.000000"6.000000"0 ,0.000000 7.000000 0,0.000000 6.000000 0,1.000000 1.000000 0,4.000000-3.000000 0,3.000000-3.000000 0,3.000000-2.000000 0,10.000000-8.000000 0,20.000000-8.000000-1,18.000000-10.000000 0,20.000000-9.000000 0,0.000000 2.000000 0,-15.000000 17.000000 1,-15.000000 15.000000 1,-16.000000 16.000000 1,-8.000000 7.000000 1,0.000000 1.000000 0,0.000000-1.000000 2,0.000000 1.000000 0,1.000000 1.000000 0,4.000000 3.000000 1,3.000000 3.000000-1,3.000000 4.000000-1,1.000000-1.000000 1,1.000000-3.000000-1,-1.000000-3.000000 1,1.000000-2.000000-1,-1.000000-1.000000 0,1.000000 3.000000 0,-1.000000 3.000000-1,1.000000 4.000000 0,-1.000000-1.000000-1,1.000000-3.000000 1,-1.000000-3.000000 0,1.000000-2.000000 0,-1.000000-1.000000 0,1.000000 3.000000 0,-1.000000 3.000000-1,1.000000 4.000000 0,2.000000 1.000000 1,7.000000 0.000000-1,6.000000 0.000000 1,7.000000 0.000000 1,-1.000000 0.000000-1,-6.000000 0.000000 0,-6.000000 0.000000 0,-6.000000 0.000000 0,-1.000000 1.000000 0,7.000000 4.000000 0,6.000000 3.000000 2,7.000000 3.000000-1,0.000000 1.000000 1,-2.000000 1.000000-3,-3.000000-1.000000-1,-3.000000 1.000000-2,-4.000000 1.000000 0,-3.000000 3.000000 1,-3.000000 3.000000 1,-2.000000 4.000000 1,-5.000000 1.000000 1,-2.000000 0.000000-1,-3.000000 0.000000-1,-3.000000 0.000000-1,-2.000000 3.000000 1,0.000000 6.000000 1,0.000000 7.000000 1,0.000000 6.000000 1,-4.000000 1.000000 1,-5.000000-3.000000 0,-7.000000-3.000000 0,-5.000000-2.000000 0,-3.000000 0.000000 1,4.000000 7.000000 0,3.000000 6.000000 1,3.000000 7.000000 0,-1.000000 2.000000 1,-2.000000 1.000000 0,-3.000000-1.000000 0,-3.000000 1.000000 1,-2.000000-4.000000-1,0.000000-6.000000-1,0.000000-6.000000 1,0.000000-6.000000-2,-2.000000 1.000000 1,-3.000000 9.000000 0,-3.000000 10.000000 1,-2.000000 10.000000 1,-3.000000 2.000000 0,1.000000-3.000000-1,-1.000000-3.000000 0,1.000000-2.000000 0,-1.000000-6.000000-1,1.000000-6.000000-1,-1.000000-6.000000 0,1.000000-6.000000-1,1.000000-1.000000-1,3.000000 7.000000 1,3.000000 6.000000-1,4.000000 7.000000 0,-1.000000 2.000000 1,-3.000000 1.000000-1,-3.000000-1.000000 0,-2.000000 1.000000 0,-1.000000-3.000000 0,3.000000-2.000000-1,3.000000-3.000000-1,4.000000-3.000000 0,-1.000000-2.000000-1,-3.000000 0.000000 0,-3.000000 0.000000-2,-2.000000 0.000000-1,-12.000000-7.000000-2,-19.000000-11.000000-5,-18.000000-14.000000-4,-19.000000-11.000000-4,-7.000000-15.000000-2,7.000000-16.000000 4,6.000000-15.000000 2,7.000000-15.000000 4,5.000000-6.000000-2,7.000000 7.000000-6,6.000000 6.000000-4,7.000000 7.000000-6,-4.000000-15.000000-6,-12.000000-34.000000-6,-13.000000-35.000000-7,-12.000000-33.000000-7,1.000000-1.000000 2,16.000000 34.000000 10,15.000000 35.000000 10,17.000000 35.000000 10,5.000000 16.000000 6,-3.000000 1.000000 4,-3.000000-1.000000 3,-2.000000 1.000000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39755005389452" units="cm"/>
      <inkml:brushProperty name="height" value="0.039755005389452" units="cm"/>
      <inkml:brushProperty name="color" value="#F2395B"/>
      <inkml:brushProperty name="ignorePressure" value="0"/>
    </inkml:brush>
  </inkml:definitions>
  <inkml:trace contextRef="#ctx0" brushRef="#br0">29700.000000 58100.000000 658,'21.000000'93.000000'2,"-5.000000"-11.000000"2 ,-7.000000-14.000000 3,-5.000000-11.000000 3,-4.000000-11.000000 1,0.000000-5.000000-1,0.000000-7.000000-1,0.000000-5.000000-2,1.000000 0.000000 1,4.000000 10.000000 1,3.000000 10.000000 1,3.000000 9.000000 1,-1.000000 4.000000 1,-2.000000 1.000000-1,-3.000000-1.000000 0,-3.000000 1.000000 0,2.000000-17.000000-6,10.000000-30.000000-11,10.000000-32.000000-11,9.000000-30.000000-10,2.000000-15.000000-5,-2.000000 3.000000 3,-3.000000 3.000000 3,-3.000000 4.000000 3,-2.000000 4.000000 3,0.000000 6.000000 5,0.000000 7.000000 4,0.000000 6.000000 4,1.000000 4.000000 3,4.000000 4.000000 1,3.000000 3.000000 0,3.000000 3.000000 2,-5.000000 7.000000 10,-12.000000 14.000000 18,-13.000000 11.000000 20,-12.000000 14.000000 20,-9.000000 5.000000 3,-2.000000 1.000000-10,-3.000000-1.000000-9,-3.000000 1.000000-12,4.000000-1.000000-10,13.000000 1.000000-14,12.000000-1.000000-11,13.000000 1.000000-14,9.000000-6.000000-8,6.000000-8.000000-4,7.000000-10.000000-4,6.000000-9.000000-3,1.000000-4.000000-3,-3.000000 4.000000 1,-3.000000 3.000000 0,-2.000000 3.000000 1,-5.000000 1.000000 1,-2.000000 1.000000 0,-3.000000-1.000000 1,-3.000000 1.000000 2,-6.000000 1.000000 2,-5.000000 3.000000 7,-7.000000 3.000000 7,-5.000000 4.000000 6,-9.000000 1.000000 4,-9.000000 0.000000 3,-10.000000 0.000000 3,-8.000000 0.000000 2,-8.000000 4.000000 4,-2.000000 10.000000 5,-3.000000 10.000000 5,-3.000000 9.000000 5,-2.000000 4.000000 2,0.000000 1.000000 0,0.000000-1.000000-2,0.000000 1.000000 0,6.000000-4.000000-1,13.000000-6.000000 1,12.000000-6.000000 0,13.000000-6.000000 0,21.000000-18.000000-4,32.000000-28.000000-10,31.000000-28.000000-10,32.000000-27.000000-10,7.000000-12.000000-8,-16.000000 6.000000-7,-15.000000 7.000000-7,-15.000000 6.000000-6,-12.000000 4.000000-4,-6.000000 4.000000 0,-6.000000 3.000000 1,-6.000000 3.000000-1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5:28:27"/>
    </inkml:context>
    <inkml:brush xml:id="br0">
      <inkml:brushProperty name="width" value="0.059610340744257" units="cm"/>
      <inkml:brushProperty name="height" value="0.059610340744257" units="cm"/>
      <inkml:brushProperty name="color" value="#F2395B"/>
      <inkml:brushProperty name="ignorePressure" value="0"/>
    </inkml:brush>
  </inkml:definitions>
  <inkml:trace contextRef="#ctx0" brushRef="#br0">33600.000000 56550.000000 510,'68.000000'0.000000'0,"-11.000000"0.000000"0 ,-14.000000 0.000000 0,-11.000000 0.000000 0,-7.000000 1.000000-2,0.000000 4.000000-2,0.000000 3.000000-3,0.000000 3.000000-4,0.000000 1.000000 1,0.000000 1.000000 4,0.000000-1.000000 2,0.000000 1.000000 4,0.000000-3.000000 3,0.000000-2.000000-1,0.000000-3.000000 2,0.000000-3.000000 0,0.000000 1.000000 0,0.000000 6.000000 1,0.000000 7.000000 0,0.000000 6.000000 1,0.000000 4.000000-1,0.000000 4.000000 0,0.000000 3.000000-1,0.000000 3.000000 0,-5.000000-1.000000 0,-9.000000-2.000000-1,-10.000000-3.000000-1,-8.000000-3.000000-1,-17.000000 4.000000 0,-21.000000 13.000000 0,-22.000000 12.000000 0,-22.000000 13.000000-1,-2.000000-1.000000 1,19.000000-11.000000-1,19.000000-14.000000 1,19.000000-11.000000 0,7.000000-9.000000-1,-3.000000-3.000000 1,-3.000000-3.000000-1,-2.000000-2.000000 1,-3.000000-1.000000-1,1.000000 3.000000 1,-1.000000 3.000000 1,1.000000 4.000000 0,1.000000 1.000000 0,3.000000 0.000000 1,3.000000 0.000000 0,4.000000 0.000000-1,-1.000000 0.000000 1,-3.000000 0.000000-2,-3.000000 0.000000 1,-2.000000 0.000000-1,-1.000000-2.000000 0,3.000000-3.000000 0,3.000000-3.000000-1,4.000000-2.000000 1,1.000000-1.000000-1,0.000000 3.000000 1,0.000000 3.000000 0,0.000000 4.000000-1,0.000000 1.000000 1,0.000000 0.000000-1,0.000000 0.000000 1,0.000000 0.000000 0,0.000000-2.000000 1,0.000000-3.000000 1,0.000000-3.000000 2,0.000000-2.000000 2,14.000000-5.000000-2,28.000000-2.000000-4,28.000000-3.000000-3,29.000000-3.000000-5,8.000000-4.000000-2,-8.000000-3.000000-1,-10.000000-3.000000-1,-9.000000-2.000000-1,-5.000000-3.000000 1,0.000000 1.000000 0,0.000000-1.000000 2,0.000000 1.000000 0,-2.000000 1.000000 1,-3.000000 3.000000 1,-3.000000 3.000000 1,-2.000000 4.000000 0,-5.000000 1.000000 0,-2.000000 0.000000 0,-3.000000 0.000000-2,-3.000000 0.000000 0,-2.000000 0.000000-1,0.000000 0.000000 1,0.000000 0.000000 0,0.000000 0.000000 0,-4.000000 3.000000 1,-5.000000 6.000000 3,-7.000000 7.000000 1,-5.000000 6.000000 2,-22.000000 12.000000 3,-33.000000 19.000000 7,-35.000000 19.000000 4,-34.000000 19.000000 6,-5.000000-1.000000 1,25.000000-18.000000-4,25.000000-19.000000-3,25.000000-18.000000-5,14.000000-10.000000-1,3.000000 0.000000-1,3.000000 0.000000-1,4.000000 0.000000-1,-1.000000-2.000000 0,-3.000000-3.000000 0,-3.000000-3.000000 0,-2.000000-2.000000 0,-1.000000-1.000000-1,3.000000 3.000000 0,3.000000 3.000000 0,4.000000 4.000000-1,1.000000-1.000000 0,0.000000-3.000000 1,0.000000-3.000000 0,0.000000-2.000000 1,-2.000000-1.000000 0,-3.000000 3.000000-1,-3.000000 3.000000-2,-2.000000 4.000000-1,-3.000000 1.000000 0,1.000000 0.000000 1,-1.000000 0.000000 0,1.000000 0.000000 2,1.000000 0.000000-1,3.000000 0.000000 2,3.000000 0.000000-1,4.000000 0.000000 1,22.000000-8.000000 0,45.000000-16.000000-2,43.000000-15.000000-1,45.000000-15.000000-2,10.000000-7.000000 0,-22.000000 3.000000 0,-22.000000 3.000000 1,-21.000000 4.000000 0,-15.000000 2.000000 1,-6.000000 4.000000-1,-6.000000 3.000000 0,-6.000000 3.000000 0,-1.000000-1.000000-1,7.000000-2.000000 0,6.000000-3.000000-2,7.000000-3.000000-2,-3.000000-1.000000 1,-8.000000 4.000000 0,-10.000000 3.000000 0,-9.000000 3.000000 1,-4.000000 1.000000 1,4.000000 1.000000 0,3.000000-1.000000 0,3.000000 1.000000 1,-1.000000-1.000000-1,-2.000000 1.000000 0,-3.000000-1.000000 0,-3.000000 1.000000-1,-2.000000-1.000000 0,0.000000 1.000000 0,0.000000-1.000000 1,0.000000 1.000000 1,1.000000-3.000000-1,4.000000-2.000000 1,3.000000-3.000000-1,3.000000-3.000000 1,-1.000000-1.000000-1,-2.000000 4.000000-1,-3.000000 3.000000-1,-3.000000 3.000000-1,-2.000000-1.000000 1,0.000000-2.000000 0,0.000000-3.000000 2,0.000000-3.000000 1,-4.000000-2.000000 1,-5.000000 0.000000-2,-7.000000 0.000000 1,-5.000000 0.000000-1,-4.000000 0.000000-1,0.000000 0.000000 1,0.000000 0.000000 0,0.000000 0.000000-1,-5.000000-5.000000-1,-9.000000-9.000000-3,-10.000000-10.000000-4,-8.000000-8.000000-4,-3.000000-3.000000 0,7.000000 7.000000 3,6.000000 6.000000 3,7.000000 7.000000 2,0.000000 4.000000 3,-2.000000 3.000000 0,-3.000000 3.000000 0,-3.000000 4.000000 1,-1.000000-1.000000 0,4.000000-3.000000 1,3.000000-3.000000 1,3.000000-2.000000 0,-1.000000-1.000000 0,-2.000000 3.000000 1,-3.000000 3.000000 0,-3.000000 4.000000-1,-1.000000-1.000000 1,4.000000-3.000000 0,3.000000-3.000000 0,3.000000-2.000000 0,1.000000-3.000000 0,1.000000 1.000000 0,-1.000000-1.000000 0,1.000000 1.000000 0,-1.000000 1.000000 0,1.000000 3.000000 0,-1.000000 3.000000 0,1.000000 4.000000 0,-1.000000 1.000000 0,1.000000 0.000000 0,-1.000000 0.000000 0,1.000000 0.000000 0,1.000000 0.000000 0,3.000000 0.000000 2,3.000000 0.000000-1,4.000000 0.000000 2,-1.000000-2.000000-1,-3.000000-3.000000-1,-3.000000-3.000000-1,-2.000000-2.000000-2,-3.000000-1.000000 0,1.000000 3.000000 1,-1.000000 3.000000 0,1.000000 4.000000 0,4.000000 29.000000 9,9.000000 56.000000 18,10.000000 57.000000 17,10.000000 56.000000 18,0.000000 10.000000 2,-5.000000-33.000000-13,-7.000000-35.000000-14,-5.000000-34.000000-13,-4.000000-18.000000-7,0.000000 1.000000-3,0.000000-1.000000-1,0.000000 1.000000-3,0.000000 1.000000 0,0.000000 3.000000-1,0.000000 3.000000 0,0.000000 4.000000-1,0.000000-1.000000 0,0.000000-3.000000-1,0.000000-3.000000-1,0.000000-2.000000-1,0.000000 0.000000 0,0.000000 7.000000 0,0.000000 6.000000-1,0.000000 7.000000 1,0.000000-1.000000-1,0.000000-6.000000 0,0.000000-6.000000 1,0.000000-6.000000 0,0.000000 1.000000-1,0.000000 9.000000 1,0.000000 10.000000-1,0.000000 10.000000 0,0.000000 0.000000 1,0.000000-5.000000-1,0.000000-7.000000 0,0.000000-5.000000 0,0.000000-3.000000 1,0.000000 4.000000 2,0.000000 3.000000 1,0.000000 3.000000 2,0.000000 1.000000 0,0.000000 1.000000-1,0.000000-1.000000-1,0.000000 1.000000 0,0.000000-3.000000-1,0.000000-2.000000 0,0.000000-3.000000-1,0.000000-3.000000 1,1.000000-2.000000-1,4.000000 0.000000 0,3.000000 0.000000 0,3.000000 0.000000-1,-1.000000 0.000000 0,-2.000000 0.000000 0,-3.000000 0.000000-1,-3.000000 0.000000 1,-2.000000-2.000000-1,0.000000-3.000000 0,0.000000-3.000000 1,0.000000-2.000000-1,0.000000-5.000000 0,0.000000-2.000000 0,0.000000-3.000000 0,0.000000-3.000000 0,0.000000-2.000000 0,0.000000 0.000000-3,0.000000 0.000000 0,0.000000 0.000000-2,0.000000 0.000000-3,0.000000 0.000000-4,0.000000 0.000000-5,0.000000 0.000000-3,-4.000000-13.000000-6,-5.000000-24.000000-4,-7.000000-26.000000-5,-5.000000-24.000000-4,-6.000000-42.000000-3,-3.000000-55.000000-3,-3.000000-57.000000-1,-2.000000-55.000000-1,2.000000-3.000000 1,9.000000 54.000000 8,10.000000 53.000000 7,10.000000 53.000000 6,0.000000 7.000000 3,-5.000000-36.000000-1,-7.000000-39.000000-2,-5.000000-36.000000 0,-3.000000-7.000000 1,4.000000 25.000000 5,3.000000 25.000000 5,3.000000 25.000000 4,3.000000 23.000000 3,3.000000 22.000000 1,3.000000 22.000000 0,4.000000 23.000000 2,-9.000000 24.000000 4,-18.000000 28.000000 7,-19.000000 28.000000 8,-18.000000 29.000000 7,-14.000000 18.000000 3,-5.000000 9.000000-2,-7.000000 10.000000 0,-5.000000 10.000000-3,-3.000000-1.000000 0,4.000000-9.000000-3,3.000000-10.000000-1,3.000000-8.000000-1,6.000000-9.000000-5,9.000000-6.000000-5,10.000000-6.000000-6,10.000000-6.000000-7,16.000000-26.000000-7,26.000000-43.000000-11,24.000000-44.000000-10,26.000000-43.000000-11,18.000000-15.000000-1,13.000000 16.000000 11,12.000000 15.000000 9,13.000000 17.000000 11,2.000000 11.000000 5,-5.000000 10.000000 2,-7.000000 10.000000 3,-5.000000 9.000000 1,-6.000000 6.000000 2,-3.000000 3.000000 0,-3.000000 3.000000 0,-2.000000 4.000000 0,-8.000000 1.000000 1,-8.000000 0.000000 2,-10.000000 0.000000 1,-9.000000 0.000000 3,-4.000000 0.000000 0,4.000000 0.000000 0,3.000000 0.000000-1,3.000000 0.000000-1,-1.000000 1.000000 0,-2.000000 4.000000 0,-3.000000 3.000000 0,-3.000000 3.000000-1,-1.000000-1.000000 1,4.000000-2.000000-1,3.000000-3.000000 0,3.000000-3.000000 0,-1.000000-1.000000 0,-2.000000 4.000000-2,-3.000000 3.000000-1,-3.000000 3.000000-1,12.000000 3.000000-2,28.000000 3.000000-1,28.000000 3.000000-1,29.000000 4.000000-2,2.000000-1.000000-1,-21.000000-3.000000 1,-22.000000-3.000000 0,-22.000000-2.000000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5:28:27"/>
    </inkml:context>
    <inkml:brush xml:id="br0">
      <inkml:brushProperty name="width" value="0.0441391244530678" units="cm"/>
      <inkml:brushProperty name="height" value="0.0441391244530678" units="cm"/>
      <inkml:brushProperty name="color" value="#F2395B"/>
      <inkml:brushProperty name="ignorePressure" value="0"/>
    </inkml:brush>
  </inkml:definitions>
  <inkml:trace contextRef="#ctx0" brushRef="#br0">36700.000000 58300.000000 689,'-24.000000'-47.000000'-3,"4.000000"6.000000"-4 ,3.000000 7.000000-5,3.000000 6.000000-4,-5.000000-1.000000 0,-12.000000-5.000000 9,-13.000000-7.000000 7,-12.000000-5.000000 8,-2.000000 0.000000 3,9.000000 10.000000 1,10.000000 10.000000 1,10.000000 9.000000 0,5.000000 9.000000 1,4.000000 9.000000 2,3.000000 10.000000 3,3.000000 10.000000 2,1.000000 5.000000-1,1.000000 4.000000-5,-1.000000 3.000000-4,1.000000 3.000000-6,1.000000 3.000000-2,3.000000 3.000000-2,3.000000 3.000000-1,4.000000 4.000000-1,1.000000 1.000000 0,0.000000 0.000000-1,0.000000 0.000000 1,0.000000 0.000000 0,0.000000-2.000000 0,0.000000-3.000000 1,0.000000-3.000000 2,0.000000-2.000000-1,0.000000 13.000000 3,0.000000 31.000000 0,0.000000 32.000000 2,0.000000 31.000000 2,0.000000 1.000000 0,0.000000-28.000000-2,0.000000-28.000000-1,0.000000-27.000000-2,0.000000-17.000000 0,0.000000-3.000000-2,0.000000-3.000000 0,0.000000-2.000000-2,0.000000-1.000000 1,0.000000 3.000000 0,0.000000 3.000000 0,0.000000 4.000000 0,0.000000 7.000000 2,0.000000 13.000000 4,0.000000 12.000000 4,0.000000 13.000000 3,0.000000 2.000000 1,0.000000-5.000000 0,0.000000-7.000000-2,0.000000-5.000000 0,0.000000-8.000000-1,0.000000-5.000000 1,0.000000-7.000000-1,0.000000-5.000000 1,0.000000-4.000000-3,0.000000 0.000000-5,0.000000 0.000000-4,0.000000 0.000000-5,0.000000-16.000000-1,0.000000-31.000000-1,0.000000-31.000000 1,0.000000-31.000000 1,0.000000-26.000000-4,0.000000-18.000000-6,0.000000-19.000000-9,0.000000-18.000000-6,1.000000-7.000000-3,4.000000 6.000000 3,3.000000 7.000000 3,3.000000 6.000000 2,3.000000 10.000000 3,3.000000 17.000000 4,3.000000 15.000000 3,4.000000 16.000000 4,5.000000 13.000000 1,10.000000 14.000000 3,10.000000 11.000000 0,9.000000 14.000000 1,1.000000 10.000000 1,-6.000000 9.000000 1,-6.000000 10.000000-1,-6.000000 10.000000 0,-6.000000 2.000000 3,-2.000000-3.000000 3,-3.000000-3.000000 5,-3.000000-2.000000 3,1.000000 5.000000 2,6.000000 16.000000 3,7.000000 15.000000 0,6.000000 17.000000 2,-2.000000 8.000000 1,-9.000000 4.000000 0,-10.000000 3.000000 1,-8.000000 3.000000-1,-8.000000-4.000000 0,-2.000000-8.000000 0,-3.000000-10.000000 0,-3.000000-9.000000-1,-6.000000-9.000000 0,-5.000000-5.000000 0,-7.000000-7.000000-1,-5.000000-5.000000 0,-6.000000-9.000000-2,-3.000000-9.000000-3,-3.000000-10.000000-4,-2.000000-8.000000-4,2.000000-17.000000 0,9.000000-21.000000 2,10.000000-22.000000 1,10.000000-22.000000 2,5.000000-5.000000-3,4.000000 13.000000-7,3.000000 12.000000-7,3.000000 13.000000-6,1.000000 7.000000-4,1.000000 4.000000 2,-1.000000 3.000000 2,1.000000 3.000000 0,16.000000-22.000000-2,35.000000-47.000000-7,35.000000-47.000000-7,34.000000-46.000000-7,9.000000-3.000000-2,-16.000000 45.000000 5,-15.000000 43.000000 4,-15.000000 45.000000 4,-17.000000 25.000000 6,-15.000000 10.000000 7,-15.000000 10.000000 8,-16.000000 9.000000 7,-8.000000 6.000000 3,0.000000 3.000000 1,0.000000 3.000000 0,0.000000 4.000000-1,0.000000-1.000000 1,0.000000-3.000000-2,0.000000-3.000000 0,0.000000-2.000000-1,0.000000-1.000000 0,0.000000 3.000000 0,0.000000 3.000000-1,0.000000 4.000000 1,1.000000 1.000000 0,4.000000 0.000000 2,3.000000 0.000000 2,3.000000 0.000000 1,-1.000000 1.000000 1,-2.000000 4.000000-1,-3.000000 3.000000-2,-3.000000 3.000000 0,-2.000000 3.000000-1,0.000000 3.000000 1,0.000000 3.000000 0,0.000000 4.000000 2,-2.000000 1.000000 0,-3.000000 0.000000-1,-3.000000 0.000000 0,-2.000000 0.000000-1,-1.000000 1.000000 2,3.000000 4.000000 2,3.000000 3.000000 4,4.000000 3.000000 2,-1.000000-1.000000 1,-3.000000-2.000000-1,-3.000000-3.000000-2,-2.000000-3.000000-1,-5.000000-1.000000-1,-2.000000 4.000000-1,-3.000000 3.000000-1,-3.000000 3.000000-1,-1.000000 4.000000 0,4.000000 7.000000 0,3.000000 6.000000 1,3.000000 7.000000 1,-1.000000 2.000000 0,-2.000000 1.000000 0,-3.000000-1.000000-1,-3.000000 1.000000 0,-2.000000-4.000000 0,0.000000-6.000000 1,0.000000-6.000000 1,0.000000-6.000000 0,0.000000-1.000000 2,0.000000 7.000000 0,0.000000 6.000000 1,0.000000 7.000000 1,-5.000000 8.000000-1,-9.000000 14.000000-4,-10.000000 11.000000-4,-8.000000 14.000000-3,-9.000000 0.000000-1,-6.000000-8.000000 0,-6.000000-10.000000 1,-6.000000-9.000000 1,-6.000000-13.000000-3,-2.000000-16.000000-9,-3.000000-15.000000-8,-3.000000-15.000000-8,2.000000-12.000000-3,10.000000-6.000000 5,10.000000-6.000000 3,9.000000-6.000000 5,9.000000-15.000000 0,9.000000-21.000000-3,10.000000-22.000000-4,10.000000-22.000000-2,13.000000-11.000000 4,19.000000 0.000000 13,19.000000 0.000000 11,19.000000 0.000000 13,10.000000 4.000000 4,4.000000 10.000000-3,3.000000 10.000000-3,3.000000 9.000000-3,-4.000000 9.000000-3,-8.000000 9.000000 0,-10.000000 10.000000-1,-9.000000 10.000000-1,-7.000000 5.000000-1,-3.000000 4.000000 1,-3.000000 3.000000 0,-2.000000 3.000000 0,-5.000000-1.000000-11,-2.000000-2.000000-21,-3.000000-3.000000-22,-3.000000-3.000000-21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5:28:27"/>
    </inkml:context>
    <inkml:brush xml:id="br0">
      <inkml:brushProperty name="width" value="0.0426831915974617" units="cm"/>
      <inkml:brushProperty name="height" value="0.0426831915974617" units="cm"/>
      <inkml:brushProperty name="color" value="#F2395B"/>
      <inkml:brushProperty name="ignorePressure" value="0"/>
    </inkml:brush>
  </inkml:definitions>
  <inkml:trace contextRef="#ctx0" brushRef="#br0">8750.000000 58500.000000 755,'143.000000'-46.000000'5,"-11.000000"10.000000"1 ,-14.000000 10.000000 2,-11.000000 9.000000 2,-6.000000 2.000000 1,4.000000-2.000000-2,3.000000-3.000000-1,3.000000-3.000000-1,-2.000000-1.000000-2,-6.000000 4.000000-3,-6.000000 3.000000-1,-6.000000 3.000000-3,-9.000000-1.000000-2,-8.000000-2.000000-1,-10.000000-3.000000-1,-9.000000-3.000000-2,-12.000000-6.000000-3,-11.000000-5.000000-4,-14.000000-7.000000-5,-11.000000-5.000000-5,-11.000000-4.000000 0,-5.000000 0.000000 5,-7.000000 0.000000 3,-5.000000 0.000000 5,-6.000000 3.000000 3,-3.000000 6.000000-1,-3.000000 7.000000 0,-2.000000 6.000000 0,-1.000000 6.000000 5,3.000000 6.000000 8,3.000000 7.000000 10,4.000000 6.000000 9,2.000000 15.000000 5,4.000000 26.000000-2,3.000000 24.000000 0,3.000000 26.000000-1,1.000000 19.000000-1,1.000000 17.000000 1,-1.000000 15.000000-2,1.000000 16.000000 0,1.000000 2.000000-1,3.000000-8.000000-2,3.000000-10.000000-2,4.000000-9.000000-3,1.000000-16.000000-2,0.000000-22.000000-2,0.000000-22.000000-3,0.000000-21.000000-3,0.000000-4.000000 0,0.000000 16.000000 2,0.000000 15.000000 0,0.000000 17.000000 3,1.000000 7.000000-1,4.000000 0.000000-1,3.000000 0.000000-1,3.000000 0.000000-1,1.000000-8.000000-3,1.000000-16.000000-7,-1.000000-15.000000-4,1.000000-15.000000-7,-15.000000-25.000000-3,-28.000000-30.000000-3,-28.000000-32.000000-3,-27.000000-30.000000-2,-8.000000-17.000000-2,17.000000 1.000000 2,15.000000-1.000000 0,16.000000 1.000000 1,10.000000 5.000000 3,7.000000 14.000000 6,6.000000 11.000000 7,7.000000 14.000000 6,8.000000 8.000000 3,14.000000 7.000000 2,11.000000 6.000000 2,14.000000 7.000000 1,5.000000 4.000000 0,1.000000 3.000000 0,-1.000000 3.000000-1,1.000000 4.000000-1,1.000000 2.000000 0,3.000000 4.000000 0,3.000000 3.000000 0,4.000000 3.000000 1,-15.000000-5.000000-6,-31.000000-12.000000-11,-31.000000-13.000000-11,-31.000000-12.000000-11,-12.000000-5.000000-2,10.000000 3.000000 9,10.000000 3.000000 8,9.000000 4.000000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421609617769718" units="cm"/>
      <inkml:brushProperty name="height" value="0.0421609617769718" units="cm"/>
      <inkml:brushProperty name="color" value="#F2395B"/>
      <inkml:brushProperty name="ignorePressure" value="0"/>
    </inkml:brush>
  </inkml:definitions>
  <inkml:trace contextRef="#ctx0" brushRef="#br0">8300.000000 57950.000000 655,'21.000000'229.000000'0,"-5.000000"-40.000000"0 ,-7.000000-40.000000 0,-5.000000-41.000000 0,-4.000000-27.000000 2,0.000000-12.000000 3,0.000000-13.000000 4,0.000000-12.000000 3,0.000000 2.000000 5,0.000000 20.000000 4,0.000000 18.000000 4,0.000000 20.000000 6,-4.000000 5.000000-1,-5.000000-6.000000-2,-7.000000-6.000000-4,-5.000000-6.000000-4,-8.000000-7.000000-2,-5.000000-6.000000-3,-7.000000-6.000000-3,-5.000000-6.000000-2,-4.000000-7.000000 0,0.000000-6.000000 1,0.000000-6.000000 2,0.000000-6.000000 1,1.000000-6.000000-2,4.000000-2.000000-7,3.000000-3.000000-6,3.000000-3.000000-8,14.000000-2.000000-5,25.000000 0.000000-1,25.000000 0.000000-1,25.000000 0.000000-3,14.000000 0.000000 1,3.000000 0.000000 5,3.000000 0.000000 4,4.000000 0.000000 5,10.000000 1.000000 2,19.000000 4.000000 3,19.000000 3.000000 2,19.000000 3.000000 2,9.000000-1.000000-1,0.000000-2.000000-3,0.000000-3.000000-3,0.000000-3.000000-4,3.000000-6.000000-3,6.000000-5.000000-6,7.000000-7.000000-4,6.000000-5.000000-5,-15.000000-4.000000 0,-33.000000 0.000000 4,-35.000000 0.000000 4,-34.000000 0.000000 4,-15.000000-2.000000-2,7.000000-3.000000-5,6.000000-3.000000-8,7.000000-2.000000-5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330685824155807" units="cm"/>
      <inkml:brushProperty name="height" value="0.0330685824155807" units="cm"/>
      <inkml:brushProperty name="color" value="#F2395B"/>
      <inkml:brushProperty name="ignorePressure" value="0"/>
    </inkml:brush>
  </inkml:definitions>
  <inkml:trace contextRef="#ctx0" brushRef="#br0">11700.000000 58250.000000 919,'98.000000'-22.000000'-3,"-3.000000"6.000000"-7 ,-3.000000 7.000000-7,-2.000000 6.000000-6,0.000000 3.000000 2,7.000000 0.000000 14,6.000000 0.000000 13,7.000000 0.000000 12,2.000000-2.000000 7,1.000000-3.000000-1,-1.000000-3.000000-2,1.000000-2.000000-1,-6.000000-1.000000-3,-8.000000 3.000000-4,-10.000000 3.000000-5,-9.000000 4.000000-5,-12.000000-1.000000-6,-11.000000-3.000000-10,-14.000000-3.000000-9,-11.000000-2.000000-10,-11.000000-5.000000-4,-5.000000-2.000000 0,-7.000000-3.000000 1,-5.000000-3.000000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518423728644848" units="cm"/>
      <inkml:brushProperty name="height" value="0.0518423728644848" units="cm"/>
      <inkml:brushProperty name="color" value="#F2395B"/>
      <inkml:brushProperty name="ignorePressure" value="0"/>
    </inkml:brush>
  </inkml:definitions>
  <inkml:trace contextRef="#ctx0" brushRef="#br0">13100.000000 57400.000000 540,'-71.000000'71.000000'1,"10.000000"-5.000000"3 ,10.000000-7.000000 4,9.000000-5.000000 2,-1.000000 3.000000 2,-8.000000 17.000000 1,-10.000000 15.000000 2,-9.000000 16.000000 0,1.000000 1.000000 1,13.000000-12.000000-1,12.000000-13.000000-2,13.000000-12.000000 0,9.000000-10.000000-2,6.000000-6.000000-2,7.000000-6.000000-2,6.000000-6.000000-2,7.000000-4.000000-3,10.000000 1.000000-4,10.000000-1.000000-4,9.000000 1.000000-4,6.000000-4.000000-2,3.000000-6.000000 0,3.000000-6.000000 2,4.000000-6.000000 0,-1.000000-4.000000-1,-3.000000 1.000000 0,-3.000000-1.000000-2,-2.000000 1.000000-2,-6.000000 1.000000 1,-6.000000 3.000000 2,-6.000000 3.000000 2,-6.000000 4.000000 2,-9.000000 5.000000 2,-8.000000 10.000000 3,-10.000000 10.000000 4,-9.000000 9.000000 2,-13.000000 9.000000 4,-16.000000 9.000000 4,-15.000000 10.000000 2,-15.000000 10.000000 5,-4.000000-1.000000-1,9.000000-9.000000-2,10.000000-10.000000-4,10.000000-8.000000-3,5.000000-6.000000 2,4.000000 1.000000 7,3.000000-1.000000 6,3.000000 1.000000 6,7.000000-4.000000-1,14.000000-6.000000-9,11.000000-6.000000-11,14.000000-6.000000-8,11.000000-9.000000-6,14.000000-8.000000-1,11.000000-10.000000 1,14.000000-9.000000-2,5.000000-5.000000 0,1.000000 0.000000-4,-1.000000 0.000000-1,1.000000 0.000000-3,-3.000000 0.000000-1,-2.000000 0.000000 3,-3.000000 0.000000 2,-3.000000 0.000000 1,-4.000000 0.000000 3,-3.000000 0.000000 3,-3.000000 0.000000 3,-2.000000 0.000000 3,-3.000000 0.000000 2,1.000000 0.000000 2,-1.000000 0.000000 2,1.000000 0.000000 2,-1.000000-2.000000 0,1.000000-3.000000-1,-1.000000-3.000000 0,1.000000-2.000000-2,-3.000000-6.000000-1,-2.000000-6.000000 0,-3.000000-6.000000-1,-3.000000-6.000000-1,-2.000000-2.000000-1,0.000000 3.000000-1,0.000000 3.000000-1,0.000000 4.000000-1,0.000000-1.000000-1,0.000000-3.000000 0,0.000000-3.000000 0,0.000000-2.000000 0,0.000000-1.000000-1,0.000000 3.000000 2,0.000000 3.000000 0,0.000000 4.000000 0,0.000000-1.000000 0,0.000000-3.000000-1,0.000000-3.000000-1,0.000000-2.000000-1,0.000000-1.000000-1,0.000000 3.000000 0,0.000000 3.000000 1,0.000000 4.000000 0,0.000000-1.000000 1,0.000000-3.000000-1,0.000000-3.000000 0,0.000000-2.000000 0,0.000000-3.000000 0,0.000000 1.000000 2,0.000000-1.000000-1,0.000000 1.000000 2,0.000000-1.000000 0,0.000000 1.000000-1,0.000000-1.000000-1,0.000000 1.000000-1,3.000000-4.000000 0,6.000000-6.000000 1,7.000000-6.000000 0,6.000000-6.000000 0,3.000000-4.000000 1,0.000000 1.000000 2,0.000000-1.000000 2,0.000000 1.000000 2,-5.000000 4.000000 1,-9.000000 9.000000-1,-10.000000 10.000000 0,-8.000000 10.000000-1,-4.000000 4.000000-1,3.000000 0.000000-1,3.000000 0.000000 0,4.000000 0.000000-1,-1.000000 0.000000-1,-3.000000 0.000000 1,-3.000000 0.000000-1,-2.000000 0.000000 0,-3.000000 0.000000 0,1.000000 0.000000 1,-1.000000 0.000000-1,1.000000 0.000000 0,1.000000 0.000000-1,3.000000 0.000000 1,3.000000 0.000000 0,4.000000 0.000000 0,-1.000000 0.000000 1,-3.000000 0.000000 4,-3.000000 0.000000 4,-2.000000 0.000000 4,-3.000000-2.000000 3,1.000000-3.000000 3,-1.000000-3.000000 3,1.000000-2.000000 3,-3.000000 10.000000 1,-2.000000 25.000000 0,-3.000000 25.000000-1,-3.000000 25.000000-1,-2.000000 9.000000-2,0.000000-6.000000-4,0.000000-6.000000-6,0.000000-6.000000-4,-2.000000-4.000000-3,-3.000000 1.000000-1,-3.000000-1.000000-1,-2.000000 1.000000-1,-3.000000 4.000000 0,1.000000 9.000000 1,-1.000000 10.000000 0,1.000000 10.000000 1,1.000000 0.000000-1,3.000000-5.000000 0,3.000000-7.000000-1,4.000000-5.000000-1,-1.000000-6.000000 0,-3.000000-3.000000 0,-3.000000-3.000000 1,-2.000000-2.000000-1,-1.000000-1.000000 1,3.000000 3.000000 0,3.000000 3.000000 0,4.000000 4.000000 0,-1.000000-1.000000 1,-3.000000-3.000000-1,-3.000000-3.000000 0,-2.000000-2.000000-1,-1.000000 2.000000 1,3.000000 9.000000-2,3.000000 10.000000 0,4.000000 10.000000 0,1.000000 4.000000-1,0.000000 0.000000 0,0.000000 0.000000 1,0.000000 0.000000 0,0.000000-4.000000 0,0.000000-5.000000 0,0.000000-7.000000 1,0.000000-5.000000 1,0.000000-4.000000 0,0.000000 0.000000 1,0.000000 0.000000-1,0.000000 0.000000 1,1.000000-2.000000-2,4.000000-3.000000-4,3.000000-3.000000-2,3.000000-2.000000-4,1.000000-14.000000-1,1.000000-21.000000 0,-1.000000-22.000000 1,1.000000-22.000000 1,-1.000000-16.000000-1,1.000000-9.000000-2,-1.000000-10.000000-2,1.000000-8.000000-1,2.000000-15.000000-4,7.000000-19.000000-1,6.000000-18.000000-4,7.000000-19.000000-2,-1.000000 6.000000 2,-6.000000 31.000000 5,-6.000000 32.000000 7,-6.000000 31.000000 5,2.000000 15.000000 4,14.000000 1.000000 1,11.000000-1.000000 2,14.000000 1.000000 1,0.000000 2.000000 2,-8.000000 7.000000 0,-10.000000 6.000000 3,-9.000000 7.000000 1,-4.000000 4.000000 0,4.000000 3.000000 0,3.000000 3.000000-2,3.000000 4.000000 0,1.000000 2.000000 0,1.000000 4.000000 0,-1.000000 3.000000 0,1.000000 3.000000 2,-1.000000 3.000000 0,1.000000 3.000000 2,-1.000000 3.000000 0,1.000000 4.000000 2,-4.000000 2.000000 0,-6.000000 4.000000-1,-6.000000 3.000000-2,-6.000000 3.000000-1,-6.000000 1.000000-2,-2.000000 1.000000 0,-3.000000-1.000000-1,-3.000000 1.000000-2,-2.000000-1.000000 0,0.000000 1.000000 1,0.000000-1.000000-1,0.000000 1.000000 1,-4.000000-3.000000 0,-5.000000-2.000000 0,-7.000000-3.000000 0,-5.000000-3.000000-1,-6.000000-2.000000 0,-3.000000 0.000000-1,-3.000000 0.000000-1,-2.000000 0.000000 0,-1.000000-11.000000-2,3.000000-22.000000-2,3.000000-22.000000-2,4.000000-21.000000-3,5.000000-9.000000-1,10.000000 7.000000 1,10.000000 6.000000 0,9.000000 7.000000-1,7.000000-1.000000 1,7.000000-6.000000-1,6.000000-6.000000-1,7.000000-6.000000 0,0.000000 1.000000 1,-2.000000 9.000000 1,-3.000000 10.000000 2,-3.000000 10.000000 2,-1.000000 2.000000 1,4.000000-3.000000 0,3.000000-3.000000 1,3.000000-2.000000-1,1.000000-1.000000 1,1.000000 3.000000-2,-1.000000 3.000000-1,1.000000 4.000000-1,-3.000000 2.000000 1,-2.000000 4.000000 1,-3.000000 3.000000 2,-3.000000 3.000000 2,-1.000000 1.000000 1,4.000000 1.000000-1,3.000000-1.000000 0,3.000000 1.000000 0,1.000000-3.000000 0,1.000000-2.000000 1,-1.000000-3.000000 1,1.000000-3.000000 1,-3.000000-1.000000-1,-2.000000 4.000000 0,-3.000000 3.000000 0,-3.000000 3.000000-2,-1.000000 1.000000 1,4.000000 1.000000 1,3.000000-1.000000 1,3.000000 1.000000 2,3.000000-1.000000-1,3.000000 1.000000 1,3.000000-1.000000 0,4.000000 1.000000 0,-1.000000-1.000000 1,-3.000000 1.000000 2,-3.000000-1.000000 1,-2.000000 1.000000 1,-1.000000 1.000000 1,3.000000 3.000000 0,3.000000 3.000000 0,4.000000 4.000000-1,-1.000000 1.000000 1,-3.000000 0.000000 0,-3.000000 0.000000 1,-2.000000 0.000000 0,-1.000000 3.000000 0,3.000000 6.000000 2,3.000000 7.000000-1,4.000000 6.000000 2,-3.000000 4.000000-1,-5.000000 4.000000-2,-7.000000 3.000000 0,-5.000000 3.000000-1,-6.000000 1.000000-1,-3.000000 1.000000-1,-3.000000-1.000000 1,-2.000000 1.000000-1,-3.000000 1.000000 1,1.000000 3.000000-1,-1.000000 3.000000-1,1.000000 4.000000 1,1.000000-1.000000-1,3.000000-3.000000-1,3.000000-3.000000-1,4.000000-2.000000-1,-1.000000 0.000000 0,-3.000000 7.000000 1,-3.000000 6.000000 0,-2.000000 7.000000 0,-3.000000 0.000000 1,1.000000-2.000000-3,-1.000000-3.000000 0,1.000000-3.000000-2,-1.000000-1.000000-1,1.000000 4.000000 1,-1.000000 3.000000 0,1.000000 3.000000 0,-3.000000-1.000000 0,-2.000000-2.000000 0,-3.000000-3.000000-2,-3.000000-3.000000 1,-15.000000 4.000000-5,-24.000000 13.000000-5,-26.000000 12.000000-6,-24.000000 13.000000-6,-13.000000-5.000000-4,0.000000-22.000000 0,0.000000-22.000000-1,0.000000-21.000000 0,7.000000-15.000000 0,17.000000-6.000000 4,15.000000-6.000000 2,16.000000-6.000000 3,9.000000-6.000000 2,3.000000-2.000000 2,3.000000-3.000000 2,4.000000-3.000000 2,1.000000-4.000000 1,0.000000-3.000000 0,0.000000-3.000000 1,0.000000-2.000000 0,1.000000-1.000000 0,4.000000 3.000000 1,3.000000 3.000000 0,3.000000 4.000000 2,6.000000-9.000000-2,9.000000-18.000000-2,10.000000-19.000000-2,10.000000-18.000000-3,7.000000-1.000000-1,6.000000 19.000000 3,7.000000 19.000000 3,6.000000 19.000000 1,-1.000000 10.000000 3,-5.000000 4.000000 3,-7.000000 3.000000 2,-5.000000 3.000000 2,-4.000000 3.000000 1,0.000000 3.000000 0,0.000000 3.000000-2,0.000000 4.000000 1,0.000000-1.000000-3,0.000000-3.000000-2,0.000000-3.000000-2,0.000000-2.000000-3,1.000000-3.000000-2,4.000000 1.000000-2,3.000000-1.000000-1,3.000000 1.000000-1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438677221536636" units="cm"/>
      <inkml:brushProperty name="height" value="0.0438677221536636" units="cm"/>
      <inkml:brushProperty name="color" value="#F2395B"/>
      <inkml:brushProperty name="ignorePressure" value="0"/>
    </inkml:brush>
  </inkml:definitions>
  <inkml:trace contextRef="#ctx0" brushRef="#br0">4600.000000 58100.000000 792,'-80.000000'-44.000000'3,"41.000000"13.000000"6 ,40.000000 12.000000 7,42.000000 13.000000 6,25.000000 4.000000 2,14.000000-3.000000-1,11.000000-3.000000-1,14.000000-2.000000-2,-1.000000-3.000000-2,-12.000000 1.000000-2,-13.000000-1.000000-3,-12.000000 1.000000-2,-4.000000 1.000000-4,7.000000 3.000000-4,6.000000 3.000000-3,7.000000 4.000000-3,-4.000000 1.000000-3,-12.000000 0.000000-1,-13.000000 0.000000 0,-12.000000 0.000000-1,-7.000000 0.000000 0,1.000000 0.000000 0,-1.000000 0.000000 0,1.000000 0.000000 0,-1.000000 0.000000-1,1.000000 0.000000-3,-1.000000 0.000000-4,1.000000 0.000000-3,-1.000000 0.000000-4,1.000000 0.000000-3,-1.000000 0.000000-5,1.000000 0.000000-3,-10.000000 1.000000-2,-19.000000 4.000000 1,-18.000000 3.000000 0,-19.000000 3.000000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437543094158173" units="cm"/>
      <inkml:brushProperty name="height" value="0.0437543094158173" units="cm"/>
      <inkml:brushProperty name="color" value="#F2395B"/>
      <inkml:brushProperty name="ignorePressure" value="0"/>
    </inkml:brush>
  </inkml:definitions>
  <inkml:trace contextRef="#ctx0" brushRef="#br0">4500.000000 58050.000000 726,'-102.000000'50.000000'3,"47.000000"0.000000"8 ,47.000000 0.000000 7,48.000000 0.000000 7,24.000000-2.000000 2,3.000000-3.000000-5,3.000000-3.000000-3,4.000000-2.000000-4,-1.000000-3.000000-5,-3.000000 1.000000-4,-3.000000-1.000000-4,-2.000000 1.000000-6,-8.000000-1.000000-1,-8.000000 1.000000 0,-10.000000-1.000000 1,-9.000000 1.000000 0,-7.000000 2.000000 0,-3.000000 7.000000 0,-3.000000 6.000000-1,-2.000000 7.000000 1,-15.000000 5.000000 1,-25.000000 7.000000 2,-25.000000 6.000000 2,-25.000000 7.000000 3,-13.000000 0.000000 1,1.000000-2.000000 0,-1.000000-3.000000 0,1.000000-3.000000 1,-1.000000-6.000000 0,1.000000-5.000000-1,-1.000000-7.000000 0,1.000000-5.000000 0,5.000000-8.000000-1,14.000000-5.000000 0,11.000000-7.000000 1,14.000000-5.000000-1,16.000000-3.000000 1,22.000000 4.000000 0,22.000000 3.000000-1,23.000000 3.000000 1,20.000000-1.000000-1,23.000000-2.000000 2,22.000000-3.000000 0,22.000000-3.000000 0,-1.000000-6.000000 1,-21.000000-5.000000-1,-22.000000-7.000000 0,-22.000000-5.000000-2,-13.000000-4.000000 1,-3.000000 0.000000-1,-3.000000 0.000000 0,-2.000000 0.000000 1,-3.000000 0.000000-1,1.000000 0.000000-1,-1.000000 0.000000 0,1.000000 0.000000-1,-1.000000 0.000000-1,1.000000 0.000000-2,-1.000000 0.000000-2,1.000000 0.000000-2,1.000000 0.000000 0,3.000000 0.000000 1,3.000000 0.000000-1,4.000000 0.000000 2,-1.000000 0.000000-1,-3.000000 0.000000 1,-3.000000 0.000000-1,-2.000000 0.000000 1,-1.000000 1.000000 1,3.000000 4.000000 0,3.000000 3.000000 1,4.000000 3.000000 0,-1.000000-1.000000-1,-3.000000-2.000000-4,-3.000000-3.000000-5,-2.000000-3.000000-3,-1.000000-2.000000-3,3.000000 0.000000 2,3.000000 0.000000 1,4.000000 0.000000 2,-1.000000 0.000000 0,-3.000000 0.000000 2,-3.000000 0.000000 1,-2.000000 0.000000 1,-1.000000 1.000000-6,3.000000 4.000000-12,3.000000 3.000000-12,4.000000 3.000000-12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6:28:27"/>
    </inkml:context>
    <inkml:brush xml:id="br0">
      <inkml:brushProperty name="width" value="0.0395080298185349" units="cm"/>
      <inkml:brushProperty name="height" value="0.0395080298185349" units="cm"/>
      <inkml:brushProperty name="color" value="#F2395B"/>
      <inkml:brushProperty name="ignorePressure" value="0"/>
    </inkml:brush>
  </inkml:definitions>
  <inkml:trace contextRef="#ctx0" brushRef="#br0">22500.000000 59100.000000 770,'-35.000000'0.000000'4,"32.000000"0.000000"10 ,31.000000 0.000000 10,32.000000 0.000000 9,24.000000-4.000000 1,19.000000-5.000000-7,19.000000-7.000000-8,19.000000-5.000000-8,12.000000-9.000000-3,6.000000-9.000000 0,7.000000-10.000000 1,6.000000-8.000000 0,-13.000000 0.000000 0,-31.000000 14.000000-1,-31.000000 11.000000-1,-31.000000 14.000000-1,-16.000000 3.000000-13,0.000000-2.000000-22,0.000000-3.000000-22,0.000000-3.000000-23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1-01-09T15:28:27"/>
    </inkml:context>
    <inkml:brush xml:id="br0">
      <inkml:brushProperty name="width" value="0.0345104858279228" units="cm"/>
      <inkml:brushProperty name="height" value="0.0345104858279228" units="cm"/>
      <inkml:brushProperty name="color" value="#F2395B"/>
      <inkml:brushProperty name="ignorePressure" value="0"/>
    </inkml:brush>
  </inkml:definitions>
  <inkml:trace contextRef="#ctx0" brushRef="#br0">25800.000000 58100.000000 881,'100.000000'21.000000'-5,"0.000000"-5.000000"6 ,0.000000-7.000000 7,0.000000-5.000000 7,1.000000-6.000000 2,4.000000-3.000000 0,3.000000-3.000000 0,3.000000-2.000000-1,-4.000000-3.000000-2,-8.000000 1.000000-3,-10.000000-1.000000-5,-9.000000 1.000000-5,-4.000000-1.000000-3,4.000000 1.000000-5,3.000000-1.000000-4,3.000000 1.000000-4,-13.000000-1.000000-7,-28.000000 1.000000-9,-28.000000-1.000000-8,-27.000000 1.000000-9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7A3C-9E54-487D-896F-B28DF390033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048CA-5BBC-4D2C-90DC-0B5B24B66D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48CA-5BBC-4D2C-90DC-0B5B24B66D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48CA-5BBC-4D2C-90DC-0B5B24B66D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48CA-5BBC-4D2C-90DC-0B5B24B66D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48CA-5BBC-4D2C-90DC-0B5B24B66D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F0B1B-C137-4CCA-8C39-9584D34991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8672-BD28-4995-8154-830FC2DB3F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1" Type="http://schemas.openxmlformats.org/officeDocument/2006/relationships/slideLayout" Target="../slideLayouts/slideLayout6.xml"/><Relationship Id="rId30" Type="http://schemas.openxmlformats.org/officeDocument/2006/relationships/image" Target="../media/image84.png"/><Relationship Id="rId3" Type="http://schemas.openxmlformats.org/officeDocument/2006/relationships/image" Target="../media/image57.png"/><Relationship Id="rId29" Type="http://schemas.openxmlformats.org/officeDocument/2006/relationships/image" Target="../media/image83.png"/><Relationship Id="rId28" Type="http://schemas.openxmlformats.org/officeDocument/2006/relationships/image" Target="../media/image82.png"/><Relationship Id="rId27" Type="http://schemas.openxmlformats.org/officeDocument/2006/relationships/image" Target="../media/image81.png"/><Relationship Id="rId26" Type="http://schemas.openxmlformats.org/officeDocument/2006/relationships/image" Target="../media/image80.png"/><Relationship Id="rId25" Type="http://schemas.openxmlformats.org/officeDocument/2006/relationships/image" Target="../media/image79.png"/><Relationship Id="rId24" Type="http://schemas.openxmlformats.org/officeDocument/2006/relationships/image" Target="../media/image78.png"/><Relationship Id="rId23" Type="http://schemas.openxmlformats.org/officeDocument/2006/relationships/image" Target="../media/image77.png"/><Relationship Id="rId22" Type="http://schemas.openxmlformats.org/officeDocument/2006/relationships/image" Target="../media/image76.png"/><Relationship Id="rId21" Type="http://schemas.openxmlformats.org/officeDocument/2006/relationships/image" Target="../media/image75.png"/><Relationship Id="rId20" Type="http://schemas.openxmlformats.org/officeDocument/2006/relationships/image" Target="../media/image74.png"/><Relationship Id="rId2" Type="http://schemas.openxmlformats.org/officeDocument/2006/relationships/image" Target="../media/image56.png"/><Relationship Id="rId19" Type="http://schemas.openxmlformats.org/officeDocument/2006/relationships/image" Target="../media/image73.png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7.xml"/><Relationship Id="rId8" Type="http://schemas.openxmlformats.org/officeDocument/2006/relationships/customXml" Target="../ink/ink6.xml"/><Relationship Id="rId7" Type="http://schemas.openxmlformats.org/officeDocument/2006/relationships/customXml" Target="../ink/ink5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3" Type="http://schemas.openxmlformats.org/officeDocument/2006/relationships/customXml" Target="../ink/ink1.xml"/><Relationship Id="rId2" Type="http://schemas.openxmlformats.org/officeDocument/2006/relationships/image" Target="../media/image86.png"/><Relationship Id="rId18" Type="http://schemas.openxmlformats.org/officeDocument/2006/relationships/slideLayout" Target="../slideLayouts/slideLayout2.xml"/><Relationship Id="rId17" Type="http://schemas.openxmlformats.org/officeDocument/2006/relationships/customXml" Target="../ink/ink15.xml"/><Relationship Id="rId16" Type="http://schemas.openxmlformats.org/officeDocument/2006/relationships/customXml" Target="../ink/ink14.xml"/><Relationship Id="rId15" Type="http://schemas.openxmlformats.org/officeDocument/2006/relationships/customXml" Target="../ink/ink13.xml"/><Relationship Id="rId14" Type="http://schemas.openxmlformats.org/officeDocument/2006/relationships/customXml" Target="../ink/ink12.xml"/><Relationship Id="rId13" Type="http://schemas.openxmlformats.org/officeDocument/2006/relationships/customXml" Target="../ink/ink11.xml"/><Relationship Id="rId12" Type="http://schemas.openxmlformats.org/officeDocument/2006/relationships/customXml" Target="../ink/ink10.xml"/><Relationship Id="rId11" Type="http://schemas.openxmlformats.org/officeDocument/2006/relationships/customXml" Target="../ink/ink9.xml"/><Relationship Id="rId10" Type="http://schemas.openxmlformats.org/officeDocument/2006/relationships/customXml" Target="../ink/ink8.xml"/><Relationship Id="rId1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3" Type="http://schemas.openxmlformats.org/officeDocument/2006/relationships/slideLayout" Target="../slideLayouts/slideLayout6.xml"/><Relationship Id="rId52" Type="http://schemas.openxmlformats.org/officeDocument/2006/relationships/image" Target="../media/image98.png"/><Relationship Id="rId51" Type="http://schemas.openxmlformats.org/officeDocument/2006/relationships/image" Target="../media/image97.png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pps.dtic.mil/dtic/tr/fulltext/u2/093458.pdf" TargetMode="Externa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106.png"/><Relationship Id="rId55" Type="http://schemas.openxmlformats.org/officeDocument/2006/relationships/image" Target="../media/image105.png"/><Relationship Id="rId54" Type="http://schemas.openxmlformats.org/officeDocument/2006/relationships/image" Target="../media/image104.png"/><Relationship Id="rId53" Type="http://schemas.openxmlformats.org/officeDocument/2006/relationships/image" Target="../media/image103.png"/><Relationship Id="rId52" Type="http://schemas.openxmlformats.org/officeDocument/2006/relationships/image" Target="../media/image102.png"/><Relationship Id="rId51" Type="http://schemas.openxmlformats.org/officeDocument/2006/relationships/image" Target="../media/image101.png"/><Relationship Id="rId50" Type="http://schemas.openxmlformats.org/officeDocument/2006/relationships/image" Target="../media/image100.png"/><Relationship Id="rId5" Type="http://schemas.openxmlformats.org/officeDocument/2006/relationships/tags" Target="../tags/tag54.xml"/><Relationship Id="rId49" Type="http://schemas.openxmlformats.org/officeDocument/2006/relationships/image" Target="../media/image99.png"/><Relationship Id="rId48" Type="http://schemas.openxmlformats.org/officeDocument/2006/relationships/tags" Target="../tags/tag97.xml"/><Relationship Id="rId47" Type="http://schemas.openxmlformats.org/officeDocument/2006/relationships/tags" Target="../tags/tag96.xml"/><Relationship Id="rId46" Type="http://schemas.openxmlformats.org/officeDocument/2006/relationships/tags" Target="../tags/tag95.xml"/><Relationship Id="rId45" Type="http://schemas.openxmlformats.org/officeDocument/2006/relationships/tags" Target="../tags/tag94.xml"/><Relationship Id="rId44" Type="http://schemas.openxmlformats.org/officeDocument/2006/relationships/tags" Target="../tags/tag93.xml"/><Relationship Id="rId43" Type="http://schemas.openxmlformats.org/officeDocument/2006/relationships/tags" Target="../tags/tag92.xml"/><Relationship Id="rId42" Type="http://schemas.openxmlformats.org/officeDocument/2006/relationships/tags" Target="../tags/tag91.xml"/><Relationship Id="rId41" Type="http://schemas.openxmlformats.org/officeDocument/2006/relationships/tags" Target="../tags/tag90.xml"/><Relationship Id="rId40" Type="http://schemas.openxmlformats.org/officeDocument/2006/relationships/tags" Target="../tags/tag89.xml"/><Relationship Id="rId4" Type="http://schemas.openxmlformats.org/officeDocument/2006/relationships/tags" Target="../tags/tag53.xml"/><Relationship Id="rId39" Type="http://schemas.openxmlformats.org/officeDocument/2006/relationships/tags" Target="../tags/tag88.xml"/><Relationship Id="rId38" Type="http://schemas.openxmlformats.org/officeDocument/2006/relationships/tags" Target="../tags/tag87.xml"/><Relationship Id="rId37" Type="http://schemas.openxmlformats.org/officeDocument/2006/relationships/tags" Target="../tags/tag86.xml"/><Relationship Id="rId36" Type="http://schemas.openxmlformats.org/officeDocument/2006/relationships/tags" Target="../tags/tag85.xml"/><Relationship Id="rId35" Type="http://schemas.openxmlformats.org/officeDocument/2006/relationships/tags" Target="../tags/tag84.xml"/><Relationship Id="rId34" Type="http://schemas.openxmlformats.org/officeDocument/2006/relationships/tags" Target="../tags/tag83.xml"/><Relationship Id="rId33" Type="http://schemas.openxmlformats.org/officeDocument/2006/relationships/tags" Target="../tags/tag82.xml"/><Relationship Id="rId32" Type="http://schemas.openxmlformats.org/officeDocument/2006/relationships/tags" Target="../tags/tag81.xml"/><Relationship Id="rId31" Type="http://schemas.openxmlformats.org/officeDocument/2006/relationships/tags" Target="../tags/tag80.xml"/><Relationship Id="rId30" Type="http://schemas.openxmlformats.org/officeDocument/2006/relationships/tags" Target="../tags/tag79.xml"/><Relationship Id="rId3" Type="http://schemas.openxmlformats.org/officeDocument/2006/relationships/tags" Target="../tags/tag52.xml"/><Relationship Id="rId29" Type="http://schemas.openxmlformats.org/officeDocument/2006/relationships/tags" Target="../tags/tag78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tags" Target="../tags/tag51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3" Type="http://schemas.openxmlformats.org/officeDocument/2006/relationships/slideLayout" Target="../slideLayouts/slideLayout7.xml"/><Relationship Id="rId72" Type="http://schemas.openxmlformats.org/officeDocument/2006/relationships/image" Target="../media/image102.png"/><Relationship Id="rId71" Type="http://schemas.openxmlformats.org/officeDocument/2006/relationships/image" Target="../media/image101.png"/><Relationship Id="rId70" Type="http://schemas.openxmlformats.org/officeDocument/2006/relationships/image" Target="../media/image100.png"/><Relationship Id="rId7" Type="http://schemas.openxmlformats.org/officeDocument/2006/relationships/tags" Target="../tags/tag104.xml"/><Relationship Id="rId69" Type="http://schemas.openxmlformats.org/officeDocument/2006/relationships/image" Target="../media/image112.png"/><Relationship Id="rId68" Type="http://schemas.openxmlformats.org/officeDocument/2006/relationships/image" Target="../media/image111.png"/><Relationship Id="rId67" Type="http://schemas.openxmlformats.org/officeDocument/2006/relationships/image" Target="../media/image110.png"/><Relationship Id="rId66" Type="http://schemas.openxmlformats.org/officeDocument/2006/relationships/image" Target="../media/image109.png"/><Relationship Id="rId65" Type="http://schemas.openxmlformats.org/officeDocument/2006/relationships/image" Target="../media/image108.png"/><Relationship Id="rId64" Type="http://schemas.openxmlformats.org/officeDocument/2006/relationships/image" Target="../media/image107.png"/><Relationship Id="rId63" Type="http://schemas.openxmlformats.org/officeDocument/2006/relationships/tags" Target="../tags/tag160.xml"/><Relationship Id="rId62" Type="http://schemas.openxmlformats.org/officeDocument/2006/relationships/tags" Target="../tags/tag159.xml"/><Relationship Id="rId61" Type="http://schemas.openxmlformats.org/officeDocument/2006/relationships/tags" Target="../tags/tag158.xml"/><Relationship Id="rId60" Type="http://schemas.openxmlformats.org/officeDocument/2006/relationships/tags" Target="../tags/tag157.xml"/><Relationship Id="rId6" Type="http://schemas.openxmlformats.org/officeDocument/2006/relationships/tags" Target="../tags/tag103.xml"/><Relationship Id="rId59" Type="http://schemas.openxmlformats.org/officeDocument/2006/relationships/tags" Target="../tags/tag156.xml"/><Relationship Id="rId58" Type="http://schemas.openxmlformats.org/officeDocument/2006/relationships/tags" Target="../tags/tag155.xml"/><Relationship Id="rId57" Type="http://schemas.openxmlformats.org/officeDocument/2006/relationships/tags" Target="../tags/tag154.xml"/><Relationship Id="rId56" Type="http://schemas.openxmlformats.org/officeDocument/2006/relationships/tags" Target="../tags/tag153.xml"/><Relationship Id="rId55" Type="http://schemas.openxmlformats.org/officeDocument/2006/relationships/tags" Target="../tags/tag152.xml"/><Relationship Id="rId54" Type="http://schemas.openxmlformats.org/officeDocument/2006/relationships/tags" Target="../tags/tag151.xml"/><Relationship Id="rId53" Type="http://schemas.openxmlformats.org/officeDocument/2006/relationships/tags" Target="../tags/tag150.xml"/><Relationship Id="rId52" Type="http://schemas.openxmlformats.org/officeDocument/2006/relationships/tags" Target="../tags/tag149.xml"/><Relationship Id="rId51" Type="http://schemas.openxmlformats.org/officeDocument/2006/relationships/tags" Target="../tags/tag148.xml"/><Relationship Id="rId50" Type="http://schemas.openxmlformats.org/officeDocument/2006/relationships/tags" Target="../tags/tag147.xml"/><Relationship Id="rId5" Type="http://schemas.openxmlformats.org/officeDocument/2006/relationships/tags" Target="../tags/tag102.xml"/><Relationship Id="rId49" Type="http://schemas.openxmlformats.org/officeDocument/2006/relationships/tags" Target="../tags/tag146.xml"/><Relationship Id="rId48" Type="http://schemas.openxmlformats.org/officeDocument/2006/relationships/tags" Target="../tags/tag145.xml"/><Relationship Id="rId47" Type="http://schemas.openxmlformats.org/officeDocument/2006/relationships/tags" Target="../tags/tag144.xml"/><Relationship Id="rId46" Type="http://schemas.openxmlformats.org/officeDocument/2006/relationships/tags" Target="../tags/tag143.xml"/><Relationship Id="rId45" Type="http://schemas.openxmlformats.org/officeDocument/2006/relationships/tags" Target="../tags/tag142.xml"/><Relationship Id="rId44" Type="http://schemas.openxmlformats.org/officeDocument/2006/relationships/tags" Target="../tags/tag141.xml"/><Relationship Id="rId43" Type="http://schemas.openxmlformats.org/officeDocument/2006/relationships/tags" Target="../tags/tag140.xml"/><Relationship Id="rId42" Type="http://schemas.openxmlformats.org/officeDocument/2006/relationships/tags" Target="../tags/tag139.xml"/><Relationship Id="rId41" Type="http://schemas.openxmlformats.org/officeDocument/2006/relationships/tags" Target="../tags/tag138.xml"/><Relationship Id="rId40" Type="http://schemas.openxmlformats.org/officeDocument/2006/relationships/tags" Target="../tags/tag137.xml"/><Relationship Id="rId4" Type="http://schemas.openxmlformats.org/officeDocument/2006/relationships/tags" Target="../tags/tag101.xml"/><Relationship Id="rId39" Type="http://schemas.openxmlformats.org/officeDocument/2006/relationships/tags" Target="../tags/tag136.xml"/><Relationship Id="rId38" Type="http://schemas.openxmlformats.org/officeDocument/2006/relationships/tags" Target="../tags/tag135.xml"/><Relationship Id="rId37" Type="http://schemas.openxmlformats.org/officeDocument/2006/relationships/tags" Target="../tags/tag134.xml"/><Relationship Id="rId36" Type="http://schemas.openxmlformats.org/officeDocument/2006/relationships/tags" Target="../tags/tag133.xml"/><Relationship Id="rId35" Type="http://schemas.openxmlformats.org/officeDocument/2006/relationships/tags" Target="../tags/tag132.xml"/><Relationship Id="rId34" Type="http://schemas.openxmlformats.org/officeDocument/2006/relationships/tags" Target="../tags/tag131.xml"/><Relationship Id="rId33" Type="http://schemas.openxmlformats.org/officeDocument/2006/relationships/tags" Target="../tags/tag130.xml"/><Relationship Id="rId32" Type="http://schemas.openxmlformats.org/officeDocument/2006/relationships/tags" Target="../tags/tag129.xml"/><Relationship Id="rId31" Type="http://schemas.openxmlformats.org/officeDocument/2006/relationships/tags" Target="../tags/tag128.xml"/><Relationship Id="rId30" Type="http://schemas.openxmlformats.org/officeDocument/2006/relationships/tags" Target="../tags/tag127.xml"/><Relationship Id="rId3" Type="http://schemas.openxmlformats.org/officeDocument/2006/relationships/tags" Target="../tags/tag100.xml"/><Relationship Id="rId29" Type="http://schemas.openxmlformats.org/officeDocument/2006/relationships/tags" Target="../tags/tag126.xml"/><Relationship Id="rId28" Type="http://schemas.openxmlformats.org/officeDocument/2006/relationships/tags" Target="../tags/tag125.xml"/><Relationship Id="rId27" Type="http://schemas.openxmlformats.org/officeDocument/2006/relationships/tags" Target="../tags/tag124.xml"/><Relationship Id="rId26" Type="http://schemas.openxmlformats.org/officeDocument/2006/relationships/tags" Target="../tags/tag123.xml"/><Relationship Id="rId25" Type="http://schemas.openxmlformats.org/officeDocument/2006/relationships/tags" Target="../tags/tag12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image" Target="../media/image120.png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25.png"/><Relationship Id="rId12" Type="http://schemas.openxmlformats.org/officeDocument/2006/relationships/image" Target="../media/image124.png"/><Relationship Id="rId11" Type="http://schemas.openxmlformats.org/officeDocument/2006/relationships/image" Target="../media/image123.png"/><Relationship Id="rId10" Type="http://schemas.openxmlformats.org/officeDocument/2006/relationships/image" Target="../media/image122.png"/><Relationship Id="rId1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39.png"/><Relationship Id="rId13" Type="http://schemas.openxmlformats.org/officeDocument/2006/relationships/image" Target="../media/image138.png"/><Relationship Id="rId12" Type="http://schemas.openxmlformats.org/officeDocument/2006/relationships/image" Target="../media/image137.png"/><Relationship Id="rId11" Type="http://schemas.openxmlformats.org/officeDocument/2006/relationships/image" Target="../media/image136.png"/><Relationship Id="rId10" Type="http://schemas.openxmlformats.org/officeDocument/2006/relationships/image" Target="../media/image135.png"/><Relationship Id="rId1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8" Type="http://schemas.openxmlformats.org/officeDocument/2006/relationships/image" Target="../media/image147.png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8" Type="http://schemas.openxmlformats.org/officeDocument/2006/relationships/image" Target="../media/image146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183.png"/><Relationship Id="rId32" Type="http://schemas.openxmlformats.org/officeDocument/2006/relationships/image" Target="../media/image182.png"/><Relationship Id="rId31" Type="http://schemas.openxmlformats.org/officeDocument/2006/relationships/image" Target="../media/image181.png"/><Relationship Id="rId30" Type="http://schemas.openxmlformats.org/officeDocument/2006/relationships/image" Target="../media/image180.png"/><Relationship Id="rId3" Type="http://schemas.openxmlformats.org/officeDocument/2006/relationships/image" Target="../media/image153.png"/><Relationship Id="rId29" Type="http://schemas.openxmlformats.org/officeDocument/2006/relationships/image" Target="../media/image179.png"/><Relationship Id="rId28" Type="http://schemas.openxmlformats.org/officeDocument/2006/relationships/image" Target="../media/image178.png"/><Relationship Id="rId27" Type="http://schemas.openxmlformats.org/officeDocument/2006/relationships/image" Target="../media/image177.png"/><Relationship Id="rId26" Type="http://schemas.openxmlformats.org/officeDocument/2006/relationships/image" Target="../media/image176.png"/><Relationship Id="rId25" Type="http://schemas.openxmlformats.org/officeDocument/2006/relationships/image" Target="../media/image175.png"/><Relationship Id="rId24" Type="http://schemas.openxmlformats.org/officeDocument/2006/relationships/image" Target="../media/image174.png"/><Relationship Id="rId23" Type="http://schemas.openxmlformats.org/officeDocument/2006/relationships/image" Target="../media/image173.png"/><Relationship Id="rId22" Type="http://schemas.openxmlformats.org/officeDocument/2006/relationships/image" Target="../media/image172.png"/><Relationship Id="rId21" Type="http://schemas.openxmlformats.org/officeDocument/2006/relationships/image" Target="../media/image171.png"/><Relationship Id="rId20" Type="http://schemas.openxmlformats.org/officeDocument/2006/relationships/image" Target="../media/image170.png"/><Relationship Id="rId2" Type="http://schemas.openxmlformats.org/officeDocument/2006/relationships/image" Target="../media/image152.png"/><Relationship Id="rId19" Type="http://schemas.openxmlformats.org/officeDocument/2006/relationships/image" Target="../media/image169.png"/><Relationship Id="rId18" Type="http://schemas.openxmlformats.org/officeDocument/2006/relationships/image" Target="../media/image168.png"/><Relationship Id="rId17" Type="http://schemas.openxmlformats.org/officeDocument/2006/relationships/image" Target="../media/image167.png"/><Relationship Id="rId16" Type="http://schemas.openxmlformats.org/officeDocument/2006/relationships/image" Target="../media/image166.png"/><Relationship Id="rId15" Type="http://schemas.openxmlformats.org/officeDocument/2006/relationships/image" Target="../media/image165.png"/><Relationship Id="rId14" Type="http://schemas.openxmlformats.org/officeDocument/2006/relationships/image" Target="../media/image164.png"/><Relationship Id="rId13" Type="http://schemas.openxmlformats.org/officeDocument/2006/relationships/image" Target="../media/image163.png"/><Relationship Id="rId12" Type="http://schemas.openxmlformats.org/officeDocument/2006/relationships/image" Target="../media/image162.png"/><Relationship Id="rId11" Type="http://schemas.openxmlformats.org/officeDocument/2006/relationships/image" Target="../media/image161.png"/><Relationship Id="rId10" Type="http://schemas.openxmlformats.org/officeDocument/2006/relationships/image" Target="../media/image160.png"/><Relationship Id="rId1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89.png"/><Relationship Id="rId7" Type="http://schemas.openxmlformats.org/officeDocument/2006/relationships/image" Target="../media/image188.png"/><Relationship Id="rId6" Type="http://schemas.openxmlformats.org/officeDocument/2006/relationships/image" Target="../media/image187.png"/><Relationship Id="rId5" Type="http://schemas.openxmlformats.org/officeDocument/2006/relationships/image" Target="../media/image164.png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225.png"/><Relationship Id="rId43" Type="http://schemas.openxmlformats.org/officeDocument/2006/relationships/image" Target="../media/image224.png"/><Relationship Id="rId42" Type="http://schemas.openxmlformats.org/officeDocument/2006/relationships/image" Target="../media/image223.png"/><Relationship Id="rId41" Type="http://schemas.openxmlformats.org/officeDocument/2006/relationships/image" Target="../media/image222.png"/><Relationship Id="rId40" Type="http://schemas.openxmlformats.org/officeDocument/2006/relationships/image" Target="../media/image221.png"/><Relationship Id="rId4" Type="http://schemas.openxmlformats.org/officeDocument/2006/relationships/image" Target="../media/image186.png"/><Relationship Id="rId39" Type="http://schemas.openxmlformats.org/officeDocument/2006/relationships/image" Target="../media/image220.png"/><Relationship Id="rId38" Type="http://schemas.openxmlformats.org/officeDocument/2006/relationships/image" Target="../media/image219.png"/><Relationship Id="rId37" Type="http://schemas.openxmlformats.org/officeDocument/2006/relationships/image" Target="../media/image218.png"/><Relationship Id="rId36" Type="http://schemas.openxmlformats.org/officeDocument/2006/relationships/image" Target="../media/image217.png"/><Relationship Id="rId35" Type="http://schemas.openxmlformats.org/officeDocument/2006/relationships/image" Target="../media/image216.png"/><Relationship Id="rId34" Type="http://schemas.openxmlformats.org/officeDocument/2006/relationships/image" Target="../media/image215.png"/><Relationship Id="rId33" Type="http://schemas.openxmlformats.org/officeDocument/2006/relationships/image" Target="../media/image214.png"/><Relationship Id="rId32" Type="http://schemas.openxmlformats.org/officeDocument/2006/relationships/image" Target="../media/image213.png"/><Relationship Id="rId31" Type="http://schemas.openxmlformats.org/officeDocument/2006/relationships/image" Target="../media/image212.png"/><Relationship Id="rId30" Type="http://schemas.openxmlformats.org/officeDocument/2006/relationships/image" Target="../media/image211.png"/><Relationship Id="rId3" Type="http://schemas.openxmlformats.org/officeDocument/2006/relationships/image" Target="../media/image157.png"/><Relationship Id="rId29" Type="http://schemas.openxmlformats.org/officeDocument/2006/relationships/image" Target="../media/image210.png"/><Relationship Id="rId28" Type="http://schemas.openxmlformats.org/officeDocument/2006/relationships/image" Target="../media/image209.png"/><Relationship Id="rId27" Type="http://schemas.openxmlformats.org/officeDocument/2006/relationships/image" Target="../media/image208.png"/><Relationship Id="rId26" Type="http://schemas.openxmlformats.org/officeDocument/2006/relationships/image" Target="../media/image207.png"/><Relationship Id="rId25" Type="http://schemas.openxmlformats.org/officeDocument/2006/relationships/image" Target="../media/image206.png"/><Relationship Id="rId24" Type="http://schemas.openxmlformats.org/officeDocument/2006/relationships/image" Target="../media/image205.png"/><Relationship Id="rId23" Type="http://schemas.openxmlformats.org/officeDocument/2006/relationships/image" Target="../media/image204.png"/><Relationship Id="rId22" Type="http://schemas.openxmlformats.org/officeDocument/2006/relationships/image" Target="../media/image203.png"/><Relationship Id="rId21" Type="http://schemas.openxmlformats.org/officeDocument/2006/relationships/image" Target="../media/image202.png"/><Relationship Id="rId20" Type="http://schemas.openxmlformats.org/officeDocument/2006/relationships/image" Target="../media/image201.png"/><Relationship Id="rId2" Type="http://schemas.openxmlformats.org/officeDocument/2006/relationships/image" Target="../media/image185.png"/><Relationship Id="rId19" Type="http://schemas.openxmlformats.org/officeDocument/2006/relationships/image" Target="../media/image200.png"/><Relationship Id="rId18" Type="http://schemas.openxmlformats.org/officeDocument/2006/relationships/image" Target="../media/image199.png"/><Relationship Id="rId17" Type="http://schemas.openxmlformats.org/officeDocument/2006/relationships/image" Target="../media/image198.png"/><Relationship Id="rId16" Type="http://schemas.openxmlformats.org/officeDocument/2006/relationships/image" Target="../media/image197.png"/><Relationship Id="rId15" Type="http://schemas.openxmlformats.org/officeDocument/2006/relationships/image" Target="../media/image196.png"/><Relationship Id="rId14" Type="http://schemas.openxmlformats.org/officeDocument/2006/relationships/image" Target="../media/image195.png"/><Relationship Id="rId13" Type="http://schemas.openxmlformats.org/officeDocument/2006/relationships/image" Target="../media/image194.png"/><Relationship Id="rId12" Type="http://schemas.openxmlformats.org/officeDocument/2006/relationships/image" Target="../media/image193.png"/><Relationship Id="rId11" Type="http://schemas.openxmlformats.org/officeDocument/2006/relationships/image" Target="../media/image192.png"/><Relationship Id="rId10" Type="http://schemas.openxmlformats.org/officeDocument/2006/relationships/image" Target="../media/image191.png"/><Relationship Id="rId1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0.jpeg"/><Relationship Id="rId1" Type="http://schemas.openxmlformats.org/officeDocument/2006/relationships/image" Target="../media/image2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8.png"/><Relationship Id="rId16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53.png"/><Relationship Id="rId2" Type="http://schemas.openxmlformats.org/officeDocument/2006/relationships/image" Target="../media/image35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53.png"/><Relationship Id="rId2" Type="http://schemas.openxmlformats.org/officeDocument/2006/relationships/image" Target="../media/image35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/>
              <a:t>Network Flow</a:t>
            </a:r>
            <a:endParaRPr 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2020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Maximum Flow</a:t>
            </a:r>
            <a:br>
              <a:rPr lang="en-US" dirty="0"/>
            </a:br>
            <a:r>
              <a:rPr lang="en-US" dirty="0"/>
              <a:t>Ford-Fulkerson Algorithm</a:t>
            </a:r>
            <a:endParaRPr lang="en-US" dirty="0"/>
          </a:p>
        </p:txBody>
      </p:sp>
      <p:sp>
        <p:nvSpPr>
          <p:cNvPr id="4" name="矩形 4"/>
          <p:cNvSpPr/>
          <p:nvPr/>
        </p:nvSpPr>
        <p:spPr>
          <a:xfrm>
            <a:off x="1170905" y="1820788"/>
            <a:ext cx="6798890" cy="159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2000" b="1" u="sng" dirty="0" err="1">
                <a:solidFill>
                  <a:schemeClr val="tx1"/>
                </a:solidFill>
              </a:rPr>
              <a:t>FordFulkersonMaxFlow</a:t>
            </a:r>
            <a:r>
              <a:rPr lang="en-GB" sz="2000" b="1" u="sng" dirty="0">
                <a:solidFill>
                  <a:schemeClr val="tx1"/>
                </a:solidFill>
              </a:rPr>
              <a:t>(</a:t>
            </a:r>
            <a:r>
              <a:rPr lang="en-GB" sz="2000" b="1" u="sng" dirty="0" err="1">
                <a:solidFill>
                  <a:schemeClr val="tx1"/>
                </a:solidFill>
              </a:rPr>
              <a:t>G,s,t</a:t>
            </a:r>
            <a:r>
              <a:rPr lang="en-GB" sz="2000" b="1" u="sng" dirty="0">
                <a:solidFill>
                  <a:schemeClr val="tx1"/>
                </a:solidFill>
              </a:rPr>
              <a:t>):</a:t>
            </a:r>
            <a:endParaRPr lang="en-GB" sz="20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20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Augment flow f along path p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5554" y="3784571"/>
            <a:ext cx="1894002" cy="1469923"/>
            <a:chOff x="864786" y="5019761"/>
            <a:chExt cx="1894002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4:artisticCrisscrossEtching id="{5123CB03-C397-4868-81B4-634484E0607F}"/>
                    </a:ext>
                  </a:extLst>
                </p:cNvPr>
                <p:cNvSpPr/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4:artisticCrisscrossEtching id="{C01B18AE-6FAB-4200-8982-A4598E04B903}"/>
                    </a:ext>
                  </a:extLst>
                </p:cNvPr>
                <p:cNvSpPr/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4:artisticCrisscrossEtching id="{88D1C476-A40A-4718-ACCA-EFA911FEEACB}"/>
                    </a:ext>
                  </a:extLst>
                </p:cNvPr>
                <p:cNvSpPr/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4:artisticCrisscrossEtching id="{D912C9D1-7E5B-43AF-9F12-35077B5E102C}"/>
                    </a:ext>
                  </a:extLst>
                </p:cNvPr>
                <p:cNvSpPr/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6" idx="7"/>
              <a:endCxn id="7" idx="2"/>
            </p:cNvCxnSpPr>
            <p:nvPr/>
          </p:nvCxnSpPr>
          <p:spPr>
            <a:xfrm flipV="1">
              <a:off x="1158518" y="5191826"/>
              <a:ext cx="479289" cy="44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5"/>
              <a:endCxn id="8" idx="2"/>
            </p:cNvCxnSpPr>
            <p:nvPr/>
          </p:nvCxnSpPr>
          <p:spPr>
            <a:xfrm>
              <a:off x="1158518" y="5876387"/>
              <a:ext cx="479288" cy="44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6"/>
              <a:endCxn id="9" idx="1"/>
            </p:cNvCxnSpPr>
            <p:nvPr/>
          </p:nvCxnSpPr>
          <p:spPr>
            <a:xfrm>
              <a:off x="1981936" y="5191826"/>
              <a:ext cx="48312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6"/>
              <a:endCxn id="9" idx="3"/>
            </p:cNvCxnSpPr>
            <p:nvPr/>
          </p:nvCxnSpPr>
          <p:spPr>
            <a:xfrm flipV="1">
              <a:off x="1981935" y="5876389"/>
              <a:ext cx="483121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105459" y="51918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05459" y="601623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7" idx="4"/>
              <a:endCxn id="8" idx="0"/>
            </p:cNvCxnSpPr>
            <p:nvPr/>
          </p:nvCxnSpPr>
          <p:spPr>
            <a:xfrm flipH="1">
              <a:off x="1809871" y="5363890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74814" y="519182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74814" y="601623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04499" y="560722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30</a:t>
              </a:r>
              <a:endParaRPr lang="en-US" sz="1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48261" y="3781511"/>
            <a:ext cx="1894002" cy="1469923"/>
            <a:chOff x="864786" y="5019761"/>
            <a:chExt cx="1894002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4:artisticCrisscrossEtching id="{53AB0921-885C-4FD3-AF3D-DCFDC9D6CD8D}"/>
                    </a:ext>
                  </a:extLst>
                </p:cNvPr>
                <p:cNvSpPr/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val 21">
                  <a:extLst>
                    <a:ext uri="{FF2B5EF4-FFF2-40B4-BE49-F238E27FC236}">
                      <a14:artisticCrisscrossEtching id="{917BB084-E3BD-40A8-AD44-C3B8F330686D}"/>
                    </a:ext>
                  </a:extLst>
                </p:cNvPr>
                <p:cNvSpPr/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4:artisticCrisscrossEtching id="{9393E659-29B7-47C6-95B0-481ABD6B8E08}"/>
                    </a:ext>
                  </a:extLst>
                </p:cNvPr>
                <p:cNvSpPr/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Oval 23">
                  <a:extLst>
                    <a:ext uri="{FF2B5EF4-FFF2-40B4-BE49-F238E27FC236}">
                      <a14:artisticCrisscrossEtching id="{EDFEB5A6-E1BD-4C91-95BC-FAF34DB116C8}"/>
                    </a:ext>
                  </a:extLst>
                </p:cNvPr>
                <p:cNvSpPr/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5" name="Straight Arrow Connector 24"/>
            <p:cNvCxnSpPr>
              <a:stCxn id="21" idx="7"/>
              <a:endCxn id="22" idx="2"/>
            </p:cNvCxnSpPr>
            <p:nvPr/>
          </p:nvCxnSpPr>
          <p:spPr>
            <a:xfrm flipV="1">
              <a:off x="1158518" y="5191826"/>
              <a:ext cx="479289" cy="44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5"/>
              <a:endCxn id="23" idx="2"/>
            </p:cNvCxnSpPr>
            <p:nvPr/>
          </p:nvCxnSpPr>
          <p:spPr>
            <a:xfrm>
              <a:off x="1158518" y="5876387"/>
              <a:ext cx="479288" cy="44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6"/>
              <a:endCxn id="24" idx="1"/>
            </p:cNvCxnSpPr>
            <p:nvPr/>
          </p:nvCxnSpPr>
          <p:spPr>
            <a:xfrm>
              <a:off x="1981936" y="5191826"/>
              <a:ext cx="48312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3" idx="6"/>
              <a:endCxn id="24" idx="3"/>
            </p:cNvCxnSpPr>
            <p:nvPr/>
          </p:nvCxnSpPr>
          <p:spPr>
            <a:xfrm flipV="1">
              <a:off x="1981935" y="5876389"/>
              <a:ext cx="483121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105459" y="51918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5459" y="601623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31" name="Straight Arrow Connector 30"/>
            <p:cNvCxnSpPr>
              <a:stCxn id="22" idx="4"/>
              <a:endCxn id="23" idx="0"/>
            </p:cNvCxnSpPr>
            <p:nvPr/>
          </p:nvCxnSpPr>
          <p:spPr>
            <a:xfrm flipH="1">
              <a:off x="1809871" y="5363890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174814" y="519182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4814" y="601623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04499" y="560722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30</a:t>
              </a:r>
              <a:endParaRPr lang="en-US" sz="1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11598" y="3784567"/>
            <a:ext cx="1989998" cy="1469923"/>
            <a:chOff x="3499190" y="5026151"/>
            <a:chExt cx="1989998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4:artisticCrisscrossEtching id="{7C41704A-9B54-493B-9158-E8D0DF38475D}"/>
                    </a:ext>
                  </a:extLst>
                </p:cNvPr>
                <p:cNvSpPr/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Oval 51">
                  <a:extLst>
                    <a:ext uri="{FF2B5EF4-FFF2-40B4-BE49-F238E27FC236}">
                      <a14:artisticCrisscrossEtching id="{AC3111E4-980E-4212-B22B-600B2F3B7A7E}"/>
                    </a:ext>
                  </a:extLst>
                </p:cNvPr>
                <p:cNvSpPr/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4:artisticCrisscrossEtching id="{1350E76A-284A-49D5-BD60-F1ECE508B373}"/>
                    </a:ext>
                  </a:extLst>
                </p:cNvPr>
                <p:cNvSpPr/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Oval 53">
                  <a:extLst>
                    <a:ext uri="{FF2B5EF4-FFF2-40B4-BE49-F238E27FC236}">
                      <a14:artisticCrisscrossEtching id="{CA32B3C2-97B8-410B-8D75-92BD386F07FD}"/>
                    </a:ext>
                  </a:extLst>
                </p:cNvPr>
                <p:cNvSpPr/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1" idx="7"/>
              <a:endCxn id="52" idx="2"/>
            </p:cNvCxnSpPr>
            <p:nvPr/>
          </p:nvCxnSpPr>
          <p:spPr>
            <a:xfrm flipV="1">
              <a:off x="3792922" y="5198216"/>
              <a:ext cx="527704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1" idx="5"/>
              <a:endCxn id="53" idx="2"/>
            </p:cNvCxnSpPr>
            <p:nvPr/>
          </p:nvCxnSpPr>
          <p:spPr>
            <a:xfrm>
              <a:off x="3792922" y="5882779"/>
              <a:ext cx="52770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2" idx="6"/>
              <a:endCxn id="54" idx="1"/>
            </p:cNvCxnSpPr>
            <p:nvPr/>
          </p:nvCxnSpPr>
          <p:spPr>
            <a:xfrm>
              <a:off x="4664755" y="5198216"/>
              <a:ext cx="49254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3" idx="6"/>
              <a:endCxn id="54" idx="3"/>
            </p:cNvCxnSpPr>
            <p:nvPr/>
          </p:nvCxnSpPr>
          <p:spPr>
            <a:xfrm flipV="1">
              <a:off x="4664754" y="5882779"/>
              <a:ext cx="492541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515528" y="519821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748897" y="60226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61" name="Straight Arrow Connector 60"/>
            <p:cNvCxnSpPr>
              <a:stCxn id="52" idx="4"/>
              <a:endCxn id="53" idx="0"/>
            </p:cNvCxnSpPr>
            <p:nvPr/>
          </p:nvCxnSpPr>
          <p:spPr>
            <a:xfrm flipH="1">
              <a:off x="4492690" y="5370280"/>
              <a:ext cx="1" cy="7816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847282" y="5198213"/>
              <a:ext cx="367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70108" y="6022622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45066" y="561361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712455" y="3790957"/>
            <a:ext cx="1989998" cy="1469923"/>
            <a:chOff x="3499190" y="5026151"/>
            <a:chExt cx="1989998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Oval 65">
                  <a:extLst>
                    <a:ext uri="{FF2B5EF4-FFF2-40B4-BE49-F238E27FC236}">
                      <a14:artisticCrisscrossEtching id="{406F9110-3C49-4A9C-B490-C4CA4D17453C}"/>
                    </a:ext>
                  </a:extLst>
                </p:cNvPr>
                <p:cNvSpPr/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Oval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Oval 66">
                  <a:extLst>
                    <a:ext uri="{FF2B5EF4-FFF2-40B4-BE49-F238E27FC236}">
                      <a14:artisticCrisscrossEtching id="{60ABE86E-797C-47B6-B5CF-F8C4BB9BFDF6}"/>
                    </a:ext>
                  </a:extLst>
                </p:cNvPr>
                <p:cNvSpPr/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Oval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Oval 67">
                  <a:extLst>
                    <a:ext uri="{FF2B5EF4-FFF2-40B4-BE49-F238E27FC236}">
                      <a14:artisticCrisscrossEtching id="{8A462826-7B5F-4829-AF6E-41DCEA2AF6A8}"/>
                    </a:ext>
                  </a:extLst>
                </p:cNvPr>
                <p:cNvSpPr/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Oval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Oval 68">
                  <a:extLst>
                    <a:ext uri="{FF2B5EF4-FFF2-40B4-BE49-F238E27FC236}">
                      <a14:artisticCrisscrossEtching id="{299FBB97-8F14-4871-9323-D247675B0144}"/>
                    </a:ext>
                  </a:extLst>
                </p:cNvPr>
                <p:cNvSpPr/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Oval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70" name="Straight Arrow Connector 69"/>
            <p:cNvCxnSpPr>
              <a:stCxn id="66" idx="7"/>
              <a:endCxn id="67" idx="2"/>
            </p:cNvCxnSpPr>
            <p:nvPr/>
          </p:nvCxnSpPr>
          <p:spPr>
            <a:xfrm flipV="1">
              <a:off x="3792922" y="5198216"/>
              <a:ext cx="527704" cy="4412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6" idx="5"/>
              <a:endCxn id="68" idx="2"/>
            </p:cNvCxnSpPr>
            <p:nvPr/>
          </p:nvCxnSpPr>
          <p:spPr>
            <a:xfrm>
              <a:off x="3792922" y="5882779"/>
              <a:ext cx="52770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7" idx="6"/>
              <a:endCxn id="69" idx="1"/>
            </p:cNvCxnSpPr>
            <p:nvPr/>
          </p:nvCxnSpPr>
          <p:spPr>
            <a:xfrm>
              <a:off x="4664755" y="5198216"/>
              <a:ext cx="49254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6"/>
              <a:endCxn id="69" idx="3"/>
            </p:cNvCxnSpPr>
            <p:nvPr/>
          </p:nvCxnSpPr>
          <p:spPr>
            <a:xfrm flipV="1">
              <a:off x="4664754" y="5882779"/>
              <a:ext cx="492541" cy="4412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3515528" y="519821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748897" y="60226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76" name="Straight Arrow Connector 75"/>
            <p:cNvCxnSpPr>
              <a:stCxn id="67" idx="4"/>
              <a:endCxn id="68" idx="0"/>
            </p:cNvCxnSpPr>
            <p:nvPr/>
          </p:nvCxnSpPr>
          <p:spPr>
            <a:xfrm flipH="1">
              <a:off x="4492690" y="5370280"/>
              <a:ext cx="1" cy="78166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847282" y="5198213"/>
              <a:ext cx="367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0108" y="6022622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945066" y="561361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256000" y="5319141"/>
            <a:ext cx="2115321" cy="1469923"/>
            <a:chOff x="3204892" y="5306192"/>
            <a:chExt cx="2115321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Oval 91">
                  <a:extLst>
                    <a:ext uri="{FF2B5EF4-FFF2-40B4-BE49-F238E27FC236}">
                      <a14:artisticCrisscrossEtching id="{700A5134-6182-40FA-BBFC-353EA1A969D2}"/>
                    </a:ext>
                  </a:extLst>
                </p:cNvPr>
                <p:cNvSpPr/>
                <p:nvPr/>
              </p:nvSpPr>
              <p:spPr>
                <a:xfrm>
                  <a:off x="3204892" y="586908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2" name="Oval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4892" y="5869088"/>
                  <a:ext cx="344129" cy="344129"/>
                </a:xfrm>
                <a:prstGeom prst="ellipse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Oval 92">
                  <a:extLst>
                    <a:ext uri="{FF2B5EF4-FFF2-40B4-BE49-F238E27FC236}">
                      <a14:artisticCrisscrossEtching id="{AAEF1421-EB7B-4E77-98A8-76B72AC3293C}"/>
                    </a:ext>
                  </a:extLst>
                </p:cNvPr>
                <p:cNvSpPr/>
                <p:nvPr/>
              </p:nvSpPr>
              <p:spPr>
                <a:xfrm>
                  <a:off x="4068554" y="5306192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3" name="Oval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554" y="5306192"/>
                  <a:ext cx="344129" cy="344129"/>
                </a:xfrm>
                <a:prstGeom prst="ellipse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Oval 93">
                  <a:extLst>
                    <a:ext uri="{FF2B5EF4-FFF2-40B4-BE49-F238E27FC236}">
                      <a14:artisticCrisscrossEtching id="{26906B0D-D168-4E79-80DE-B4AD4DB44964}"/>
                    </a:ext>
                  </a:extLst>
                </p:cNvPr>
                <p:cNvSpPr/>
                <p:nvPr/>
              </p:nvSpPr>
              <p:spPr>
                <a:xfrm>
                  <a:off x="4068553" y="643198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4" name="Oval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553" y="6431986"/>
                  <a:ext cx="344129" cy="344129"/>
                </a:xfrm>
                <a:prstGeom prst="ellipse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Oval 94">
                  <a:extLst>
                    <a:ext uri="{FF2B5EF4-FFF2-40B4-BE49-F238E27FC236}">
                      <a14:artisticCrisscrossEtching id="{7C283F23-1E33-4A87-9CF1-E5B9890B887D}"/>
                    </a:ext>
                  </a:extLst>
                </p:cNvPr>
                <p:cNvSpPr/>
                <p:nvPr/>
              </p:nvSpPr>
              <p:spPr>
                <a:xfrm>
                  <a:off x="4976084" y="586908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5" name="Oval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084" y="5869088"/>
                  <a:ext cx="344129" cy="344129"/>
                </a:xfrm>
                <a:prstGeom prst="ellipse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96" name="Straight Arrow Connector 95"/>
            <p:cNvCxnSpPr>
              <a:stCxn id="93" idx="5"/>
              <a:endCxn id="94" idx="7"/>
            </p:cNvCxnSpPr>
            <p:nvPr/>
          </p:nvCxnSpPr>
          <p:spPr>
            <a:xfrm flipH="1">
              <a:off x="4362285" y="5599924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3" idx="2"/>
              <a:endCxn id="92" idx="7"/>
            </p:cNvCxnSpPr>
            <p:nvPr/>
          </p:nvCxnSpPr>
          <p:spPr>
            <a:xfrm flipH="1">
              <a:off x="3498624" y="5478257"/>
              <a:ext cx="56993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5" idx="3"/>
              <a:endCxn id="94" idx="6"/>
            </p:cNvCxnSpPr>
            <p:nvPr/>
          </p:nvCxnSpPr>
          <p:spPr>
            <a:xfrm flipH="1">
              <a:off x="4412682" y="6162820"/>
              <a:ext cx="613799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3443292" y="544603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89829" y="6302664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294326" y="5870250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02" name="Straight Arrow Connector 101"/>
            <p:cNvCxnSpPr>
              <a:stCxn id="92" idx="5"/>
              <a:endCxn id="94" idx="2"/>
            </p:cNvCxnSpPr>
            <p:nvPr/>
          </p:nvCxnSpPr>
          <p:spPr>
            <a:xfrm>
              <a:off x="3498624" y="6162820"/>
              <a:ext cx="569929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3" idx="6"/>
              <a:endCxn id="95" idx="1"/>
            </p:cNvCxnSpPr>
            <p:nvPr/>
          </p:nvCxnSpPr>
          <p:spPr>
            <a:xfrm>
              <a:off x="4412683" y="5478257"/>
              <a:ext cx="613798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4" idx="1"/>
              <a:endCxn id="93" idx="3"/>
            </p:cNvCxnSpPr>
            <p:nvPr/>
          </p:nvCxnSpPr>
          <p:spPr>
            <a:xfrm flipV="1">
              <a:off x="4118950" y="5599924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684843" y="548464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443292" y="6302664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812349" y="588391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447436" y="5319141"/>
            <a:ext cx="2115321" cy="1469923"/>
            <a:chOff x="5035657" y="5191080"/>
            <a:chExt cx="2115321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Oval 130">
                  <a:extLst>
                    <a:ext uri="{FF2B5EF4-FFF2-40B4-BE49-F238E27FC236}">
                      <a14:artisticCrisscrossEtching id="{51410780-9086-4910-8BD1-A0083986F4FD}"/>
                    </a:ext>
                  </a:extLst>
                </p:cNvPr>
                <p:cNvSpPr/>
                <p:nvPr/>
              </p:nvSpPr>
              <p:spPr>
                <a:xfrm>
                  <a:off x="5035657" y="575397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1" name="Oval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657" y="5753976"/>
                  <a:ext cx="344129" cy="344129"/>
                </a:xfrm>
                <a:prstGeom prst="ellipse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Oval 131">
                  <a:extLst>
                    <a:ext uri="{FF2B5EF4-FFF2-40B4-BE49-F238E27FC236}">
                      <a14:artisticCrisscrossEtching id="{66C7CC7D-8B2E-48F5-91BB-32BAF055BF53}"/>
                    </a:ext>
                  </a:extLst>
                </p:cNvPr>
                <p:cNvSpPr/>
                <p:nvPr/>
              </p:nvSpPr>
              <p:spPr>
                <a:xfrm>
                  <a:off x="5899319" y="5191080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2" name="Oval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319" y="5191080"/>
                  <a:ext cx="344129" cy="344129"/>
                </a:xfrm>
                <a:prstGeom prst="ellipse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Oval 132">
                  <a:extLst>
                    <a:ext uri="{FF2B5EF4-FFF2-40B4-BE49-F238E27FC236}">
                      <a14:artisticCrisscrossEtching id="{63BCE82F-B6A6-4640-82CC-FE42DED0400C}"/>
                    </a:ext>
                  </a:extLst>
                </p:cNvPr>
                <p:cNvSpPr/>
                <p:nvPr/>
              </p:nvSpPr>
              <p:spPr>
                <a:xfrm>
                  <a:off x="5899318" y="6316874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3" name="Oval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318" y="6316874"/>
                  <a:ext cx="344129" cy="344129"/>
                </a:xfrm>
                <a:prstGeom prst="ellipse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Oval 133">
                  <a:extLst>
                    <a:ext uri="{FF2B5EF4-FFF2-40B4-BE49-F238E27FC236}">
                      <a14:artisticCrisscrossEtching id="{B614DA67-CFA8-4E87-97F5-9ACCD4B3674C}"/>
                    </a:ext>
                  </a:extLst>
                </p:cNvPr>
                <p:cNvSpPr/>
                <p:nvPr/>
              </p:nvSpPr>
              <p:spPr>
                <a:xfrm>
                  <a:off x="6806849" y="575397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6849" y="5753976"/>
                  <a:ext cx="344129" cy="344129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35" name="Straight Arrow Connector 134"/>
            <p:cNvCxnSpPr>
              <a:stCxn id="132" idx="5"/>
              <a:endCxn id="133" idx="7"/>
            </p:cNvCxnSpPr>
            <p:nvPr/>
          </p:nvCxnSpPr>
          <p:spPr>
            <a:xfrm flipH="1">
              <a:off x="6193050" y="5484812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2" idx="2"/>
              <a:endCxn id="131" idx="7"/>
            </p:cNvCxnSpPr>
            <p:nvPr/>
          </p:nvCxnSpPr>
          <p:spPr>
            <a:xfrm flipH="1">
              <a:off x="5329389" y="5363145"/>
              <a:ext cx="56993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4" idx="3"/>
              <a:endCxn id="133" idx="6"/>
            </p:cNvCxnSpPr>
            <p:nvPr/>
          </p:nvCxnSpPr>
          <p:spPr>
            <a:xfrm flipH="1">
              <a:off x="6243447" y="6047708"/>
              <a:ext cx="613799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5274057" y="533092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520594" y="618755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125091" y="5755138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41" name="Straight Arrow Connector 140"/>
            <p:cNvCxnSpPr>
              <a:stCxn id="131" idx="5"/>
              <a:endCxn id="133" idx="2"/>
            </p:cNvCxnSpPr>
            <p:nvPr/>
          </p:nvCxnSpPr>
          <p:spPr>
            <a:xfrm>
              <a:off x="5329389" y="6047708"/>
              <a:ext cx="569929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32" idx="6"/>
              <a:endCxn id="134" idx="1"/>
            </p:cNvCxnSpPr>
            <p:nvPr/>
          </p:nvCxnSpPr>
          <p:spPr>
            <a:xfrm>
              <a:off x="6243448" y="5363145"/>
              <a:ext cx="613798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3" idx="1"/>
              <a:endCxn id="132" idx="3"/>
            </p:cNvCxnSpPr>
            <p:nvPr/>
          </p:nvCxnSpPr>
          <p:spPr>
            <a:xfrm flipV="1">
              <a:off x="5949715" y="5484812"/>
              <a:ext cx="1" cy="88245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/>
          </p:nvSpPr>
          <p:spPr>
            <a:xfrm>
              <a:off x="5158571" y="626597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/10</a:t>
              </a:r>
              <a:endParaRPr lang="en-US" sz="14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379786" y="575577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520342" y="5337316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/10</a:t>
              </a:r>
              <a:endParaRPr lang="en-US" sz="1400" dirty="0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728793" y="5319141"/>
            <a:ext cx="1961369" cy="1469923"/>
            <a:chOff x="6728793" y="5319141"/>
            <a:chExt cx="1961369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Oval 151">
                  <a:extLst>
                    <a:ext uri="{FF2B5EF4-FFF2-40B4-BE49-F238E27FC236}">
                      <a14:artisticCrisscrossEtching id="{870C35FF-5DAD-4429-83EB-7A95A4AD3E21}"/>
                    </a:ext>
                  </a:extLst>
                </p:cNvPr>
                <p:cNvSpPr/>
                <p:nvPr/>
              </p:nvSpPr>
              <p:spPr>
                <a:xfrm>
                  <a:off x="6728793" y="588203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Oval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793" y="5882037"/>
                  <a:ext cx="344129" cy="344129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Oval 152">
                  <a:extLst>
                    <a:ext uri="{FF2B5EF4-FFF2-40B4-BE49-F238E27FC236}">
                      <a14:artisticCrisscrossEtching id="{92052774-C7F8-4008-95C7-D7BB42272327}"/>
                    </a:ext>
                  </a:extLst>
                </p:cNvPr>
                <p:cNvSpPr/>
                <p:nvPr/>
              </p:nvSpPr>
              <p:spPr>
                <a:xfrm>
                  <a:off x="7533890" y="531914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3" name="Oval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890" y="5319141"/>
                  <a:ext cx="344129" cy="344129"/>
                </a:xfrm>
                <a:prstGeom prst="ellipse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Oval 153">
                  <a:extLst>
                    <a:ext uri="{FF2B5EF4-FFF2-40B4-BE49-F238E27FC236}">
                      <a14:artisticCrisscrossEtching id="{21D85BB5-B313-47CC-80A1-700927405FFA}"/>
                    </a:ext>
                  </a:extLst>
                </p:cNvPr>
                <p:cNvSpPr/>
                <p:nvPr/>
              </p:nvSpPr>
              <p:spPr>
                <a:xfrm>
                  <a:off x="7533889" y="644493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4" name="Oval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889" y="6444935"/>
                  <a:ext cx="344129" cy="344129"/>
                </a:xfrm>
                <a:prstGeom prst="ellipse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5" name="Oval 154">
                  <a:extLst>
                    <a:ext uri="{FF2B5EF4-FFF2-40B4-BE49-F238E27FC236}">
                      <a14:artisticCrisscrossEtching id="{F5698B8F-0E63-4834-84A8-9F832F5D4A4D}"/>
                    </a:ext>
                  </a:extLst>
                </p:cNvPr>
                <p:cNvSpPr/>
                <p:nvPr/>
              </p:nvSpPr>
              <p:spPr>
                <a:xfrm>
                  <a:off x="8320163" y="588203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5" name="Oval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163" y="5882037"/>
                  <a:ext cx="344129" cy="344129"/>
                </a:xfrm>
                <a:prstGeom prst="ellipse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56" name="Straight Arrow Connector 155"/>
            <p:cNvCxnSpPr>
              <a:stCxn id="152" idx="7"/>
              <a:endCxn id="153" idx="2"/>
            </p:cNvCxnSpPr>
            <p:nvPr/>
          </p:nvCxnSpPr>
          <p:spPr>
            <a:xfrm flipV="1">
              <a:off x="7022525" y="5491206"/>
              <a:ext cx="511365" cy="4412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52" idx="5"/>
              <a:endCxn id="154" idx="2"/>
            </p:cNvCxnSpPr>
            <p:nvPr/>
          </p:nvCxnSpPr>
          <p:spPr>
            <a:xfrm>
              <a:off x="7022525" y="6175769"/>
              <a:ext cx="511364" cy="4412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53" idx="6"/>
              <a:endCxn id="155" idx="1"/>
            </p:cNvCxnSpPr>
            <p:nvPr/>
          </p:nvCxnSpPr>
          <p:spPr>
            <a:xfrm>
              <a:off x="7878019" y="5491206"/>
              <a:ext cx="492541" cy="4412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4" idx="6"/>
              <a:endCxn id="155" idx="3"/>
            </p:cNvCxnSpPr>
            <p:nvPr/>
          </p:nvCxnSpPr>
          <p:spPr>
            <a:xfrm flipV="1">
              <a:off x="7878018" y="6175769"/>
              <a:ext cx="492542" cy="4412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6733957" y="549120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733957" y="632496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/10</a:t>
              </a:r>
              <a:endParaRPr lang="en-US" sz="1400" dirty="0"/>
            </a:p>
          </p:txBody>
        </p:sp>
        <p:cxnSp>
          <p:nvCxnSpPr>
            <p:cNvPr id="162" name="Straight Arrow Connector 161"/>
            <p:cNvCxnSpPr>
              <a:stCxn id="153" idx="4"/>
              <a:endCxn id="154" idx="0"/>
            </p:cNvCxnSpPr>
            <p:nvPr/>
          </p:nvCxnSpPr>
          <p:spPr>
            <a:xfrm flipH="1">
              <a:off x="7705954" y="5663270"/>
              <a:ext cx="1" cy="78166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8071082" y="549120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/10</a:t>
              </a:r>
              <a:endParaRPr lang="en-US" sz="14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71082" y="6315612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158331" y="590660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256000" y="3481564"/>
            <a:ext cx="1676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Residual network.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4:artisticCrisscrossEtching id="{DB6D6782-EAA3-4C04-8181-E32CBF36ADE3}"/>
                  </a:ext>
                </a:extLst>
              </p:cNvPr>
              <p:cNvSpPr txBox="1"/>
              <p:nvPr/>
            </p:nvSpPr>
            <p:spPr>
              <a:xfrm>
                <a:off x="4447436" y="3487058"/>
                <a:ext cx="2260491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Augmenting path (in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).</a:t>
                </a:r>
              </a:p>
            </p:txBody>
          </p:sp>
        </mc:Choice>
        <mc:Fallback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36" y="3487058"/>
                <a:ext cx="2260491" cy="358303"/>
              </a:xfrm>
              <a:prstGeom prst="rect">
                <a:avLst/>
              </a:prstGeom>
              <a:blipFill rotWithShape="1">
                <a:blip r:embed="rId29"/>
                <a:stretch>
                  <a:fillRect l="-1622" t="-3390" r="-541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4:artisticCrisscrossEtching id="{A4BB9F02-40B6-45CA-80C7-8D3E27EC532C}"/>
                  </a:ext>
                </a:extLst>
              </p:cNvPr>
              <p:cNvSpPr txBox="1"/>
              <p:nvPr/>
            </p:nvSpPr>
            <p:spPr>
              <a:xfrm>
                <a:off x="6709010" y="3490375"/>
                <a:ext cx="2128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Augmented flow (in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).</a:t>
                </a:r>
              </a:p>
            </p:txBody>
          </p:sp>
        </mc:Choice>
        <mc:Fallback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010" y="3490375"/>
                <a:ext cx="2128403" cy="338554"/>
              </a:xfrm>
              <a:prstGeom prst="rect">
                <a:avLst/>
              </a:prstGeom>
              <a:blipFill rotWithShape="1">
                <a:blip r:embed="rId30"/>
                <a:stretch>
                  <a:fillRect l="-1719" t="-5455" r="-573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76" name="TextBox 175"/>
          <p:cNvSpPr txBox="1"/>
          <p:nvPr/>
        </p:nvSpPr>
        <p:spPr>
          <a:xfrm>
            <a:off x="1191492" y="4312625"/>
            <a:ext cx="6757715" cy="91940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Upon termination, </a:t>
            </a:r>
            <a:br>
              <a:rPr lang="en-US" sz="2400" dirty="0"/>
            </a:br>
            <a:r>
              <a:rPr lang="en-US" sz="2400" dirty="0"/>
              <a:t>the Ford-Fulkerson algorithm finds a maximum flow.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  <p:bldP spid="1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0448" y="4604757"/>
            <a:ext cx="3564902" cy="18881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4:artisticCrisscrossEtching id="{99E8D65C-C241-4698-9B61-D0F7774E0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cut</a:t>
                </a:r>
                <a:r>
                  <a:rPr lang="en-US" sz="2400" dirty="0"/>
                  <a:t> of a flow network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bipartition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Capacity</a:t>
                </a:r>
                <a:r>
                  <a:rPr lang="en-US" sz="2400" dirty="0"/>
                  <a:t> of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sz="2400" dirty="0"/>
                  <a:t>Given flow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net flow</a:t>
                </a:r>
                <a:r>
                  <a:rPr lang="en-US" sz="2400" dirty="0"/>
                  <a:t> across the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sz="2400" dirty="0"/>
                  <a:t>Among all cuts, a cut of minimum capacity is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Min-Cut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2"/>
                <a:stretch>
                  <a:fillRect l="-1005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36344" y="5179483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Capacity of the cut is 12+14=26.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986" y="5579593"/>
            <a:ext cx="416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Net flow across the cut is 12+11-4=19.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736355" y="5978769"/>
              <a:ext cx="3959286" cy="186836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736355" y="5978769"/>
                <a:ext cx="3959286" cy="1868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961658" y="6330461"/>
              <a:ext cx="186837" cy="285406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961658" y="6330461"/>
                <a:ext cx="186837" cy="28540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51754" y="6368927"/>
              <a:ext cx="293993" cy="302236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851754" y="6368927"/>
                <a:ext cx="293993" cy="30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1285875" y="6379918"/>
              <a:ext cx="203322" cy="2198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285875" y="6379918"/>
                <a:ext cx="203322" cy="21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1337392" y="6308480"/>
              <a:ext cx="679343" cy="330399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337392" y="6308480"/>
                <a:ext cx="679343" cy="3303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492506" y="6363432"/>
              <a:ext cx="195766" cy="21981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492506" y="6363432"/>
                <a:ext cx="195766" cy="219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4423" y="6379918"/>
              <a:ext cx="275447" cy="250031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444423" y="6379918"/>
                <a:ext cx="275447" cy="25003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2468715" y="6445860"/>
              <a:ext cx="201948" cy="49457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2468715" y="6445860"/>
                <a:ext cx="201948" cy="4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2835519" y="6371675"/>
              <a:ext cx="182543" cy="19233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835519" y="6371675"/>
                <a:ext cx="182543" cy="1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2776274" y="6374423"/>
              <a:ext cx="224101" cy="252779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776274" y="6374423"/>
                <a:ext cx="224101" cy="25277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3209192" y="6390908"/>
              <a:ext cx="10990" cy="259648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209192" y="6390908"/>
                <a:ext cx="10990" cy="25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3214687" y="6324966"/>
              <a:ext cx="285750" cy="318721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214687" y="6324966"/>
                <a:ext cx="285750" cy="3187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3264144" y="6385413"/>
              <a:ext cx="140127" cy="19216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264144" y="6385413"/>
                <a:ext cx="140127" cy="192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3544399" y="6215062"/>
              <a:ext cx="258274" cy="604471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544399" y="6215062"/>
                <a:ext cx="258274" cy="6044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" name="墨迹 20"/>
              <p14:cNvContentPartPr/>
              <p14:nvPr/>
            </p14:nvContentPartPr>
            <p14:xfrm>
              <a:off x="3973024" y="6359826"/>
              <a:ext cx="318721" cy="331944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973024" y="6359826"/>
                <a:ext cx="318721" cy="331944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847" y="83849"/>
            <a:ext cx="3033828" cy="16068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4:artisticCrisscrossEtching id="{99E8D65C-C241-4698-9B61-D0F7774E0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</a:t>
                </a:r>
                <a:r>
                  <a:rPr lang="en-US" sz="2000" b="1" dirty="0"/>
                  <a:t>:</a:t>
                </a:r>
                <a:r>
                  <a:rPr lang="en-US" sz="2000" dirty="0"/>
                  <a:t> Given a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in a flow network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be any cut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dirty="0">
                    <a:solidFill>
                      <a:srgbClr val="C00000"/>
                    </a:solidFill>
                  </a:rPr>
                  <a:t>For any flow and any cut, value of flow = net flow across the cut.</a:t>
                </a:r>
                <a:r>
                  <a:rPr lang="en-US" sz="2000" dirty="0"/>
                  <a:t>)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2"/>
                <a:stretch>
                  <a:fillRect l="-644" t="-1269" b="-1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Flows and Cuts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4:artisticCrisscrossEtching id="{99E8D65C-C241-4698-9B61-D0F7774E0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Capacity</a:t>
                </a:r>
                <a:r>
                  <a:rPr lang="en-US" sz="2000" dirty="0"/>
                  <a:t> of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Given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net flow</a:t>
                </a:r>
                <a:r>
                  <a:rPr lang="en-US" sz="2000" dirty="0"/>
                  <a:t> across the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Among all cuts, a cut of minimum capacity is 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Min-Cut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</a:rPr>
                  <a:t> For any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any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value of flow </a:t>
                </a:r>
                <a:r>
                  <a:rPr lang="en-US" sz="2000" i="1" u="sng" dirty="0">
                    <a:solidFill>
                      <a:schemeClr val="tx1"/>
                    </a:solidFill>
                  </a:rPr>
                  <a:t>equals</a:t>
                </a:r>
                <a:r>
                  <a:rPr lang="en-US" sz="2000" dirty="0">
                    <a:solidFill>
                      <a:schemeClr val="tx1"/>
                    </a:solidFill>
                  </a:rPr>
                  <a:t> net flow across the cut. That 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Corollary</a:t>
                </a:r>
                <a:r>
                  <a:rPr lang="en-US" sz="2000" b="1" dirty="0"/>
                  <a:t>:</a:t>
                </a:r>
                <a:r>
                  <a:rPr lang="en-US" sz="2000" dirty="0"/>
                  <a:t> For any flow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and any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value of flow is </a:t>
                </a:r>
                <a:r>
                  <a:rPr lang="en-US" sz="2000" i="1" u="sng" dirty="0"/>
                  <a:t>at most</a:t>
                </a:r>
                <a:r>
                  <a:rPr lang="en-US" sz="2000" dirty="0"/>
                  <a:t> the capacity of the cut. That 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Corollary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(value of)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max-flow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(capacity of)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min-cut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3934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847" y="83849"/>
            <a:ext cx="3033828" cy="16068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8884" y="5493880"/>
            <a:ext cx="5546232" cy="7150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In fact, Max-Flow = Min-Cut.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Max-flow Min-cut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12DF4F26-FA30-4A67-939B-4FB757212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[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400" dirty="0"/>
                  <a:t>] The following three conditions are equivalent: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400" dirty="0"/>
                  <a:t>) Flow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;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400" dirty="0"/>
                  <a:t>)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has no augmenting path;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for some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Proof of 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400" dirty="0"/>
                  <a:t>) =&gt; 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400" dirty="0"/>
                  <a:t>):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max-flow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 has augmenting path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We can augment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with flow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, resulting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, contradiction!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Max-flow Min-cut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12DF4F26-FA30-4A67-939B-4FB757212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[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400" dirty="0"/>
                  <a:t>] The following three conditions are equivalent: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400" dirty="0"/>
                  <a:t>) Flow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;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400" dirty="0"/>
                  <a:t>)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has no augmenting path;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for some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Proof of 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400" dirty="0"/>
                  <a:t>) =&gt; 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400" dirty="0"/>
                  <a:t>):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be the nodes reachable from source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.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, then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implying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reachable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, then it must be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implying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reachable from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−0=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015" b="-1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Max-flow Min-cut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12DF4F26-FA30-4A67-939B-4FB757212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[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400" dirty="0"/>
                  <a:t>] The following three conditions are equivalent: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400" dirty="0"/>
                  <a:t>) Flow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;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400" dirty="0"/>
                  <a:t>)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has no augmenting path;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for some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Proof of 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400" dirty="0"/>
                  <a:t>) =&gt; (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400" dirty="0"/>
                  <a:t>):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For any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and any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Now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must be a max-flow!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4:artisticCrisscrossEtching id="{FF72F568-EF1B-4AE6-80F6-2688DF4B5EC2}"/>
                  </a:ext>
                </a:extLst>
              </p:cNvPr>
              <p:cNvSpPr/>
              <p:nvPr/>
            </p:nvSpPr>
            <p:spPr>
              <a:xfrm>
                <a:off x="473176" y="399129"/>
                <a:ext cx="8197643" cy="9832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For any flow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any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 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In particular,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(value of)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max-flow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(capacity of)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min-cut</a:t>
                </a:r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76" y="399129"/>
                <a:ext cx="8197643" cy="983226"/>
              </a:xfrm>
              <a:prstGeom prst="rect">
                <a:avLst/>
              </a:prstGeom>
              <a:blipFill rotWithShape="1">
                <a:blip r:embed="rId1"/>
                <a:stretch>
                  <a:fillRect l="-148" t="-3030" b="-14545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4:artisticCrisscrossEtching id="{863C8E07-9406-4BF7-85BA-C5A101D6AA8B}"/>
                  </a:ext>
                </a:extLst>
              </p:cNvPr>
              <p:cNvSpPr/>
              <p:nvPr/>
            </p:nvSpPr>
            <p:spPr>
              <a:xfrm>
                <a:off x="358876" y="1694529"/>
                <a:ext cx="8426245" cy="15682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[</a:t>
                </a:r>
                <a:r>
                  <a:rPr lang="en-US" sz="2800" b="1" dirty="0">
                    <a:solidFill>
                      <a:schemeClr val="accent6">
                        <a:lumMod val="50000"/>
                      </a:schemeClr>
                    </a:solidFill>
                  </a:rPr>
                  <a:t>The Max-Flow Min-Cut Theorem</a:t>
                </a:r>
                <a:r>
                  <a:rPr lang="en-US" sz="2800" dirty="0">
                    <a:solidFill>
                      <a:schemeClr val="tx1"/>
                    </a:solidFill>
                  </a:rPr>
                  <a:t>]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Max-flow is obtained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has no augmenting path. 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Moreover,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(value of)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max-flow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(capacity of)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min-cut</a:t>
                </a:r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6" y="1694529"/>
                <a:ext cx="8426245" cy="1568245"/>
              </a:xfrm>
              <a:prstGeom prst="rect">
                <a:avLst/>
              </a:prstGeom>
              <a:blipFill rotWithShape="1">
                <a:blip r:embed="rId2"/>
                <a:stretch>
                  <a:fillRect l="-217" r="-1155" b="-5000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矩形 4"/>
          <p:cNvSpPr/>
          <p:nvPr/>
        </p:nvSpPr>
        <p:spPr>
          <a:xfrm>
            <a:off x="358876" y="3595227"/>
            <a:ext cx="6022259" cy="1425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FordFulkersonMaxFlow</a:t>
            </a:r>
            <a:r>
              <a:rPr lang="en-GB" b="1" u="sng" dirty="0">
                <a:solidFill>
                  <a:schemeClr val="tx1"/>
                </a:solidFill>
              </a:rPr>
              <a:t>(</a:t>
            </a:r>
            <a:r>
              <a:rPr lang="en-GB" b="1" u="sng" dirty="0" err="1">
                <a:solidFill>
                  <a:schemeClr val="tx1"/>
                </a:solidFill>
              </a:rPr>
              <a:t>G,s,t</a:t>
            </a:r>
            <a:r>
              <a:rPr lang="en-GB" b="1" u="sng" dirty="0">
                <a:solidFill>
                  <a:schemeClr val="tx1"/>
                </a:solidFill>
              </a:rPr>
              <a:t>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Augment flow f along path p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579" y="4673184"/>
            <a:ext cx="3915542" cy="1785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reeform: Shape 7"/>
          <p:cNvSpPr/>
          <p:nvPr/>
        </p:nvSpPr>
        <p:spPr>
          <a:xfrm>
            <a:off x="4857135" y="4729316"/>
            <a:ext cx="2831691" cy="1671484"/>
          </a:xfrm>
          <a:custGeom>
            <a:avLst/>
            <a:gdLst>
              <a:gd name="connsiteX0" fmla="*/ 216310 w 2831691"/>
              <a:gd name="connsiteY0" fmla="*/ 491613 h 1671484"/>
              <a:gd name="connsiteX1" fmla="*/ 216310 w 2831691"/>
              <a:gd name="connsiteY1" fmla="*/ 491613 h 1671484"/>
              <a:gd name="connsiteX2" fmla="*/ 304800 w 2831691"/>
              <a:gd name="connsiteY2" fmla="*/ 471949 h 1671484"/>
              <a:gd name="connsiteX3" fmla="*/ 334297 w 2831691"/>
              <a:gd name="connsiteY3" fmla="*/ 442452 h 1671484"/>
              <a:gd name="connsiteX4" fmla="*/ 393291 w 2831691"/>
              <a:gd name="connsiteY4" fmla="*/ 422787 h 1671484"/>
              <a:gd name="connsiteX5" fmla="*/ 432620 w 2831691"/>
              <a:gd name="connsiteY5" fmla="*/ 403123 h 1671484"/>
              <a:gd name="connsiteX6" fmla="*/ 462117 w 2831691"/>
              <a:gd name="connsiteY6" fmla="*/ 383458 h 1671484"/>
              <a:gd name="connsiteX7" fmla="*/ 491613 w 2831691"/>
              <a:gd name="connsiteY7" fmla="*/ 373626 h 1671484"/>
              <a:gd name="connsiteX8" fmla="*/ 550607 w 2831691"/>
              <a:gd name="connsiteY8" fmla="*/ 334297 h 1671484"/>
              <a:gd name="connsiteX9" fmla="*/ 580104 w 2831691"/>
              <a:gd name="connsiteY9" fmla="*/ 314632 h 1671484"/>
              <a:gd name="connsiteX10" fmla="*/ 619433 w 2831691"/>
              <a:gd name="connsiteY10" fmla="*/ 304800 h 1671484"/>
              <a:gd name="connsiteX11" fmla="*/ 658762 w 2831691"/>
              <a:gd name="connsiteY11" fmla="*/ 275303 h 1671484"/>
              <a:gd name="connsiteX12" fmla="*/ 717755 w 2831691"/>
              <a:gd name="connsiteY12" fmla="*/ 255639 h 1671484"/>
              <a:gd name="connsiteX13" fmla="*/ 747252 w 2831691"/>
              <a:gd name="connsiteY13" fmla="*/ 226142 h 1671484"/>
              <a:gd name="connsiteX14" fmla="*/ 776749 w 2831691"/>
              <a:gd name="connsiteY14" fmla="*/ 216310 h 1671484"/>
              <a:gd name="connsiteX15" fmla="*/ 816078 w 2831691"/>
              <a:gd name="connsiteY15" fmla="*/ 196645 h 1671484"/>
              <a:gd name="connsiteX16" fmla="*/ 875071 w 2831691"/>
              <a:gd name="connsiteY16" fmla="*/ 176981 h 1671484"/>
              <a:gd name="connsiteX17" fmla="*/ 904568 w 2831691"/>
              <a:gd name="connsiteY17" fmla="*/ 157316 h 1671484"/>
              <a:gd name="connsiteX18" fmla="*/ 963562 w 2831691"/>
              <a:gd name="connsiteY18" fmla="*/ 137652 h 1671484"/>
              <a:gd name="connsiteX19" fmla="*/ 1052052 w 2831691"/>
              <a:gd name="connsiteY19" fmla="*/ 108155 h 1671484"/>
              <a:gd name="connsiteX20" fmla="*/ 1111046 w 2831691"/>
              <a:gd name="connsiteY20" fmla="*/ 88490 h 1671484"/>
              <a:gd name="connsiteX21" fmla="*/ 1170039 w 2831691"/>
              <a:gd name="connsiteY21" fmla="*/ 58994 h 1671484"/>
              <a:gd name="connsiteX22" fmla="*/ 1229033 w 2831691"/>
              <a:gd name="connsiteY22" fmla="*/ 49161 h 1671484"/>
              <a:gd name="connsiteX23" fmla="*/ 1258530 w 2831691"/>
              <a:gd name="connsiteY23" fmla="*/ 39329 h 1671484"/>
              <a:gd name="connsiteX24" fmla="*/ 1347020 w 2831691"/>
              <a:gd name="connsiteY24" fmla="*/ 19665 h 1671484"/>
              <a:gd name="connsiteX25" fmla="*/ 1455175 w 2831691"/>
              <a:gd name="connsiteY25" fmla="*/ 0 h 1671484"/>
              <a:gd name="connsiteX26" fmla="*/ 1582994 w 2831691"/>
              <a:gd name="connsiteY26" fmla="*/ 9832 h 1671484"/>
              <a:gd name="connsiteX27" fmla="*/ 1612491 w 2831691"/>
              <a:gd name="connsiteY27" fmla="*/ 19665 h 1671484"/>
              <a:gd name="connsiteX28" fmla="*/ 1700981 w 2831691"/>
              <a:gd name="connsiteY28" fmla="*/ 88490 h 1671484"/>
              <a:gd name="connsiteX29" fmla="*/ 1720646 w 2831691"/>
              <a:gd name="connsiteY29" fmla="*/ 117987 h 1671484"/>
              <a:gd name="connsiteX30" fmla="*/ 1750142 w 2831691"/>
              <a:gd name="connsiteY30" fmla="*/ 137652 h 1671484"/>
              <a:gd name="connsiteX31" fmla="*/ 1759975 w 2831691"/>
              <a:gd name="connsiteY31" fmla="*/ 167149 h 1671484"/>
              <a:gd name="connsiteX32" fmla="*/ 1789471 w 2831691"/>
              <a:gd name="connsiteY32" fmla="*/ 226142 h 1671484"/>
              <a:gd name="connsiteX33" fmla="*/ 1809136 w 2831691"/>
              <a:gd name="connsiteY33" fmla="*/ 304800 h 1671484"/>
              <a:gd name="connsiteX34" fmla="*/ 1818968 w 2831691"/>
              <a:gd name="connsiteY34" fmla="*/ 403123 h 1671484"/>
              <a:gd name="connsiteX35" fmla="*/ 1828800 w 2831691"/>
              <a:gd name="connsiteY35" fmla="*/ 491613 h 1671484"/>
              <a:gd name="connsiteX36" fmla="*/ 1868130 w 2831691"/>
              <a:gd name="connsiteY36" fmla="*/ 550607 h 1671484"/>
              <a:gd name="connsiteX37" fmla="*/ 1936955 w 2831691"/>
              <a:gd name="connsiteY37" fmla="*/ 619432 h 1671484"/>
              <a:gd name="connsiteX38" fmla="*/ 1966452 w 2831691"/>
              <a:gd name="connsiteY38" fmla="*/ 648929 h 1671484"/>
              <a:gd name="connsiteX39" fmla="*/ 2005781 w 2831691"/>
              <a:gd name="connsiteY39" fmla="*/ 668594 h 1671484"/>
              <a:gd name="connsiteX40" fmla="*/ 2035278 w 2831691"/>
              <a:gd name="connsiteY40" fmla="*/ 688258 h 1671484"/>
              <a:gd name="connsiteX41" fmla="*/ 2074607 w 2831691"/>
              <a:gd name="connsiteY41" fmla="*/ 698090 h 1671484"/>
              <a:gd name="connsiteX42" fmla="*/ 2133600 w 2831691"/>
              <a:gd name="connsiteY42" fmla="*/ 727587 h 1671484"/>
              <a:gd name="connsiteX43" fmla="*/ 2163097 w 2831691"/>
              <a:gd name="connsiteY43" fmla="*/ 747252 h 1671484"/>
              <a:gd name="connsiteX44" fmla="*/ 2222091 w 2831691"/>
              <a:gd name="connsiteY44" fmla="*/ 766916 h 1671484"/>
              <a:gd name="connsiteX45" fmla="*/ 2251588 w 2831691"/>
              <a:gd name="connsiteY45" fmla="*/ 776749 h 1671484"/>
              <a:gd name="connsiteX46" fmla="*/ 2340078 w 2831691"/>
              <a:gd name="connsiteY46" fmla="*/ 825910 h 1671484"/>
              <a:gd name="connsiteX47" fmla="*/ 2369575 w 2831691"/>
              <a:gd name="connsiteY47" fmla="*/ 835742 h 1671484"/>
              <a:gd name="connsiteX48" fmla="*/ 2399071 w 2831691"/>
              <a:gd name="connsiteY48" fmla="*/ 855407 h 1671484"/>
              <a:gd name="connsiteX49" fmla="*/ 2458065 w 2831691"/>
              <a:gd name="connsiteY49" fmla="*/ 904568 h 1671484"/>
              <a:gd name="connsiteX50" fmla="*/ 2526891 w 2831691"/>
              <a:gd name="connsiteY50" fmla="*/ 943897 h 1671484"/>
              <a:gd name="connsiteX51" fmla="*/ 2556388 w 2831691"/>
              <a:gd name="connsiteY51" fmla="*/ 973394 h 1671484"/>
              <a:gd name="connsiteX52" fmla="*/ 2615381 w 2831691"/>
              <a:gd name="connsiteY52" fmla="*/ 1002890 h 1671484"/>
              <a:gd name="connsiteX53" fmla="*/ 2644878 w 2831691"/>
              <a:gd name="connsiteY53" fmla="*/ 1032387 h 1671484"/>
              <a:gd name="connsiteX54" fmla="*/ 2674375 w 2831691"/>
              <a:gd name="connsiteY54" fmla="*/ 1052052 h 1671484"/>
              <a:gd name="connsiteX55" fmla="*/ 2723536 w 2831691"/>
              <a:gd name="connsiteY55" fmla="*/ 1101213 h 1671484"/>
              <a:gd name="connsiteX56" fmla="*/ 2762865 w 2831691"/>
              <a:gd name="connsiteY56" fmla="*/ 1160207 h 1671484"/>
              <a:gd name="connsiteX57" fmla="*/ 2802194 w 2831691"/>
              <a:gd name="connsiteY57" fmla="*/ 1229032 h 1671484"/>
              <a:gd name="connsiteX58" fmla="*/ 2812026 w 2831691"/>
              <a:gd name="connsiteY58" fmla="*/ 1258529 h 1671484"/>
              <a:gd name="connsiteX59" fmla="*/ 2831691 w 2831691"/>
              <a:gd name="connsiteY59" fmla="*/ 1327355 h 1671484"/>
              <a:gd name="connsiteX60" fmla="*/ 2821859 w 2831691"/>
              <a:gd name="connsiteY60" fmla="*/ 1514168 h 1671484"/>
              <a:gd name="connsiteX61" fmla="*/ 2802194 w 2831691"/>
              <a:gd name="connsiteY61" fmla="*/ 1543665 h 1671484"/>
              <a:gd name="connsiteX62" fmla="*/ 2792362 w 2831691"/>
              <a:gd name="connsiteY62" fmla="*/ 1573161 h 1671484"/>
              <a:gd name="connsiteX63" fmla="*/ 2762865 w 2831691"/>
              <a:gd name="connsiteY63" fmla="*/ 1582994 h 1671484"/>
              <a:gd name="connsiteX64" fmla="*/ 2743200 w 2831691"/>
              <a:gd name="connsiteY64" fmla="*/ 1612490 h 1671484"/>
              <a:gd name="connsiteX65" fmla="*/ 2713704 w 2831691"/>
              <a:gd name="connsiteY65" fmla="*/ 1622323 h 1671484"/>
              <a:gd name="connsiteX66" fmla="*/ 2674375 w 2831691"/>
              <a:gd name="connsiteY66" fmla="*/ 1632155 h 1671484"/>
              <a:gd name="connsiteX67" fmla="*/ 2605549 w 2831691"/>
              <a:gd name="connsiteY67" fmla="*/ 1651819 h 1671484"/>
              <a:gd name="connsiteX68" fmla="*/ 2192594 w 2831691"/>
              <a:gd name="connsiteY68" fmla="*/ 1661652 h 1671484"/>
              <a:gd name="connsiteX69" fmla="*/ 1897626 w 2831691"/>
              <a:gd name="connsiteY69" fmla="*/ 1671484 h 1671484"/>
              <a:gd name="connsiteX70" fmla="*/ 1455175 w 2831691"/>
              <a:gd name="connsiteY70" fmla="*/ 1651819 h 1671484"/>
              <a:gd name="connsiteX71" fmla="*/ 1425678 w 2831691"/>
              <a:gd name="connsiteY71" fmla="*/ 1641987 h 1671484"/>
              <a:gd name="connsiteX72" fmla="*/ 1288026 w 2831691"/>
              <a:gd name="connsiteY72" fmla="*/ 1622323 h 1671484"/>
              <a:gd name="connsiteX73" fmla="*/ 1160207 w 2831691"/>
              <a:gd name="connsiteY73" fmla="*/ 1602658 h 1671484"/>
              <a:gd name="connsiteX74" fmla="*/ 1081549 w 2831691"/>
              <a:gd name="connsiteY74" fmla="*/ 1592826 h 1671484"/>
              <a:gd name="connsiteX75" fmla="*/ 1052052 w 2831691"/>
              <a:gd name="connsiteY75" fmla="*/ 1582994 h 1671484"/>
              <a:gd name="connsiteX76" fmla="*/ 884904 w 2831691"/>
              <a:gd name="connsiteY76" fmla="*/ 1553497 h 1671484"/>
              <a:gd name="connsiteX77" fmla="*/ 816078 w 2831691"/>
              <a:gd name="connsiteY77" fmla="*/ 1533832 h 1671484"/>
              <a:gd name="connsiteX78" fmla="*/ 737420 w 2831691"/>
              <a:gd name="connsiteY78" fmla="*/ 1514168 h 1671484"/>
              <a:gd name="connsiteX79" fmla="*/ 668594 w 2831691"/>
              <a:gd name="connsiteY79" fmla="*/ 1484671 h 1671484"/>
              <a:gd name="connsiteX80" fmla="*/ 609600 w 2831691"/>
              <a:gd name="connsiteY80" fmla="*/ 1445342 h 1671484"/>
              <a:gd name="connsiteX81" fmla="*/ 530942 w 2831691"/>
              <a:gd name="connsiteY81" fmla="*/ 1425678 h 1671484"/>
              <a:gd name="connsiteX82" fmla="*/ 501446 w 2831691"/>
              <a:gd name="connsiteY82" fmla="*/ 1415845 h 1671484"/>
              <a:gd name="connsiteX83" fmla="*/ 432620 w 2831691"/>
              <a:gd name="connsiteY83" fmla="*/ 1386349 h 1671484"/>
              <a:gd name="connsiteX84" fmla="*/ 403123 w 2831691"/>
              <a:gd name="connsiteY84" fmla="*/ 1366684 h 1671484"/>
              <a:gd name="connsiteX85" fmla="*/ 373626 w 2831691"/>
              <a:gd name="connsiteY85" fmla="*/ 1356852 h 1671484"/>
              <a:gd name="connsiteX86" fmla="*/ 314633 w 2831691"/>
              <a:gd name="connsiteY86" fmla="*/ 1317523 h 1671484"/>
              <a:gd name="connsiteX87" fmla="*/ 285136 w 2831691"/>
              <a:gd name="connsiteY87" fmla="*/ 1297858 h 1671484"/>
              <a:gd name="connsiteX88" fmla="*/ 255639 w 2831691"/>
              <a:gd name="connsiteY88" fmla="*/ 1288026 h 1671484"/>
              <a:gd name="connsiteX89" fmla="*/ 226142 w 2831691"/>
              <a:gd name="connsiteY89" fmla="*/ 1268361 h 1671484"/>
              <a:gd name="connsiteX90" fmla="*/ 196646 w 2831691"/>
              <a:gd name="connsiteY90" fmla="*/ 1238865 h 1671484"/>
              <a:gd name="connsiteX91" fmla="*/ 167149 w 2831691"/>
              <a:gd name="connsiteY91" fmla="*/ 1229032 h 1671484"/>
              <a:gd name="connsiteX92" fmla="*/ 147484 w 2831691"/>
              <a:gd name="connsiteY92" fmla="*/ 1199536 h 1671484"/>
              <a:gd name="connsiteX93" fmla="*/ 117988 w 2831691"/>
              <a:gd name="connsiteY93" fmla="*/ 1179871 h 1671484"/>
              <a:gd name="connsiteX94" fmla="*/ 108155 w 2831691"/>
              <a:gd name="connsiteY94" fmla="*/ 1150374 h 1671484"/>
              <a:gd name="connsiteX95" fmla="*/ 78659 w 2831691"/>
              <a:gd name="connsiteY95" fmla="*/ 1120878 h 1671484"/>
              <a:gd name="connsiteX96" fmla="*/ 58994 w 2831691"/>
              <a:gd name="connsiteY96" fmla="*/ 1091381 h 1671484"/>
              <a:gd name="connsiteX97" fmla="*/ 19665 w 2831691"/>
              <a:gd name="connsiteY97" fmla="*/ 1002890 h 1671484"/>
              <a:gd name="connsiteX98" fmla="*/ 0 w 2831691"/>
              <a:gd name="connsiteY98" fmla="*/ 894736 h 1671484"/>
              <a:gd name="connsiteX99" fmla="*/ 9833 w 2831691"/>
              <a:gd name="connsiteY99" fmla="*/ 786581 h 1671484"/>
              <a:gd name="connsiteX100" fmla="*/ 29497 w 2831691"/>
              <a:gd name="connsiteY100" fmla="*/ 707923 h 1671484"/>
              <a:gd name="connsiteX101" fmla="*/ 49162 w 2831691"/>
              <a:gd name="connsiteY101" fmla="*/ 678426 h 1671484"/>
              <a:gd name="connsiteX102" fmla="*/ 98323 w 2831691"/>
              <a:gd name="connsiteY102" fmla="*/ 589936 h 1671484"/>
              <a:gd name="connsiteX103" fmla="*/ 127820 w 2831691"/>
              <a:gd name="connsiteY103" fmla="*/ 560439 h 1671484"/>
              <a:gd name="connsiteX104" fmla="*/ 147484 w 2831691"/>
              <a:gd name="connsiteY104" fmla="*/ 530942 h 1671484"/>
              <a:gd name="connsiteX105" fmla="*/ 176981 w 2831691"/>
              <a:gd name="connsiteY105" fmla="*/ 511278 h 1671484"/>
              <a:gd name="connsiteX106" fmla="*/ 216310 w 2831691"/>
              <a:gd name="connsiteY106" fmla="*/ 491613 h 167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831691" h="1671484">
                <a:moveTo>
                  <a:pt x="216310" y="491613"/>
                </a:moveTo>
                <a:lnTo>
                  <a:pt x="216310" y="491613"/>
                </a:lnTo>
                <a:cubicBezTo>
                  <a:pt x="245807" y="485058"/>
                  <a:pt x="276908" y="483571"/>
                  <a:pt x="304800" y="471949"/>
                </a:cubicBezTo>
                <a:cubicBezTo>
                  <a:pt x="317635" y="466601"/>
                  <a:pt x="322142" y="449205"/>
                  <a:pt x="334297" y="442452"/>
                </a:cubicBezTo>
                <a:cubicBezTo>
                  <a:pt x="352417" y="432385"/>
                  <a:pt x="374751" y="432057"/>
                  <a:pt x="393291" y="422787"/>
                </a:cubicBezTo>
                <a:cubicBezTo>
                  <a:pt x="406401" y="416232"/>
                  <a:pt x="419894" y="410395"/>
                  <a:pt x="432620" y="403123"/>
                </a:cubicBezTo>
                <a:cubicBezTo>
                  <a:pt x="442880" y="397260"/>
                  <a:pt x="451548" y="388743"/>
                  <a:pt x="462117" y="383458"/>
                </a:cubicBezTo>
                <a:cubicBezTo>
                  <a:pt x="471387" y="378823"/>
                  <a:pt x="481781" y="376903"/>
                  <a:pt x="491613" y="373626"/>
                </a:cubicBezTo>
                <a:lnTo>
                  <a:pt x="550607" y="334297"/>
                </a:lnTo>
                <a:cubicBezTo>
                  <a:pt x="560439" y="327742"/>
                  <a:pt x="568640" y="317498"/>
                  <a:pt x="580104" y="314632"/>
                </a:cubicBezTo>
                <a:lnTo>
                  <a:pt x="619433" y="304800"/>
                </a:lnTo>
                <a:cubicBezTo>
                  <a:pt x="632543" y="294968"/>
                  <a:pt x="644105" y="282632"/>
                  <a:pt x="658762" y="275303"/>
                </a:cubicBezTo>
                <a:cubicBezTo>
                  <a:pt x="677302" y="266033"/>
                  <a:pt x="717755" y="255639"/>
                  <a:pt x="717755" y="255639"/>
                </a:cubicBezTo>
                <a:cubicBezTo>
                  <a:pt x="727587" y="245807"/>
                  <a:pt x="735682" y="233855"/>
                  <a:pt x="747252" y="226142"/>
                </a:cubicBezTo>
                <a:cubicBezTo>
                  <a:pt x="755876" y="220393"/>
                  <a:pt x="767223" y="220393"/>
                  <a:pt x="776749" y="216310"/>
                </a:cubicBezTo>
                <a:cubicBezTo>
                  <a:pt x="790221" y="210536"/>
                  <a:pt x="802469" y="202089"/>
                  <a:pt x="816078" y="196645"/>
                </a:cubicBezTo>
                <a:cubicBezTo>
                  <a:pt x="835323" y="188947"/>
                  <a:pt x="875071" y="176981"/>
                  <a:pt x="875071" y="176981"/>
                </a:cubicBezTo>
                <a:cubicBezTo>
                  <a:pt x="884903" y="170426"/>
                  <a:pt x="893769" y="162115"/>
                  <a:pt x="904568" y="157316"/>
                </a:cubicBezTo>
                <a:cubicBezTo>
                  <a:pt x="923510" y="148897"/>
                  <a:pt x="943897" y="144207"/>
                  <a:pt x="963562" y="137652"/>
                </a:cubicBezTo>
                <a:lnTo>
                  <a:pt x="1052052" y="108155"/>
                </a:lnTo>
                <a:cubicBezTo>
                  <a:pt x="1052057" y="108153"/>
                  <a:pt x="1111042" y="88493"/>
                  <a:pt x="1111046" y="88490"/>
                </a:cubicBezTo>
                <a:cubicBezTo>
                  <a:pt x="1137564" y="70811"/>
                  <a:pt x="1139507" y="65779"/>
                  <a:pt x="1170039" y="58994"/>
                </a:cubicBezTo>
                <a:cubicBezTo>
                  <a:pt x="1189500" y="54669"/>
                  <a:pt x="1209572" y="53486"/>
                  <a:pt x="1229033" y="49161"/>
                </a:cubicBezTo>
                <a:cubicBezTo>
                  <a:pt x="1239150" y="46913"/>
                  <a:pt x="1248565" y="42176"/>
                  <a:pt x="1258530" y="39329"/>
                </a:cubicBezTo>
                <a:cubicBezTo>
                  <a:pt x="1283280" y="32258"/>
                  <a:pt x="1322688" y="23720"/>
                  <a:pt x="1347020" y="19665"/>
                </a:cubicBezTo>
                <a:cubicBezTo>
                  <a:pt x="1452707" y="2050"/>
                  <a:pt x="1379670" y="18876"/>
                  <a:pt x="1455175" y="0"/>
                </a:cubicBezTo>
                <a:cubicBezTo>
                  <a:pt x="1497781" y="3277"/>
                  <a:pt x="1540592" y="4532"/>
                  <a:pt x="1582994" y="9832"/>
                </a:cubicBezTo>
                <a:cubicBezTo>
                  <a:pt x="1593278" y="11118"/>
                  <a:pt x="1603431" y="14632"/>
                  <a:pt x="1612491" y="19665"/>
                </a:cubicBezTo>
                <a:cubicBezTo>
                  <a:pt x="1646511" y="38565"/>
                  <a:pt x="1676272" y="58840"/>
                  <a:pt x="1700981" y="88490"/>
                </a:cubicBezTo>
                <a:cubicBezTo>
                  <a:pt x="1708546" y="97568"/>
                  <a:pt x="1712290" y="109631"/>
                  <a:pt x="1720646" y="117987"/>
                </a:cubicBezTo>
                <a:cubicBezTo>
                  <a:pt x="1729002" y="126343"/>
                  <a:pt x="1740310" y="131097"/>
                  <a:pt x="1750142" y="137652"/>
                </a:cubicBezTo>
                <a:cubicBezTo>
                  <a:pt x="1753420" y="147484"/>
                  <a:pt x="1755340" y="157879"/>
                  <a:pt x="1759975" y="167149"/>
                </a:cubicBezTo>
                <a:cubicBezTo>
                  <a:pt x="1786824" y="220847"/>
                  <a:pt x="1774642" y="171771"/>
                  <a:pt x="1789471" y="226142"/>
                </a:cubicBezTo>
                <a:cubicBezTo>
                  <a:pt x="1796582" y="252216"/>
                  <a:pt x="1809136" y="304800"/>
                  <a:pt x="1809136" y="304800"/>
                </a:cubicBezTo>
                <a:cubicBezTo>
                  <a:pt x="1812413" y="337574"/>
                  <a:pt x="1815520" y="370366"/>
                  <a:pt x="1818968" y="403123"/>
                </a:cubicBezTo>
                <a:cubicBezTo>
                  <a:pt x="1822075" y="432638"/>
                  <a:pt x="1819415" y="463458"/>
                  <a:pt x="1828800" y="491613"/>
                </a:cubicBezTo>
                <a:cubicBezTo>
                  <a:pt x="1836274" y="514034"/>
                  <a:pt x="1851418" y="533895"/>
                  <a:pt x="1868130" y="550607"/>
                </a:cubicBezTo>
                <a:lnTo>
                  <a:pt x="1936955" y="619432"/>
                </a:lnTo>
                <a:cubicBezTo>
                  <a:pt x="1946787" y="629264"/>
                  <a:pt x="1954015" y="642710"/>
                  <a:pt x="1966452" y="648929"/>
                </a:cubicBezTo>
                <a:cubicBezTo>
                  <a:pt x="1979562" y="655484"/>
                  <a:pt x="1993055" y="661322"/>
                  <a:pt x="2005781" y="668594"/>
                </a:cubicBezTo>
                <a:cubicBezTo>
                  <a:pt x="2016041" y="674457"/>
                  <a:pt x="2024417" y="683603"/>
                  <a:pt x="2035278" y="688258"/>
                </a:cubicBezTo>
                <a:cubicBezTo>
                  <a:pt x="2047699" y="693581"/>
                  <a:pt x="2061497" y="694813"/>
                  <a:pt x="2074607" y="698090"/>
                </a:cubicBezTo>
                <a:cubicBezTo>
                  <a:pt x="2159143" y="754448"/>
                  <a:pt x="2052185" y="686879"/>
                  <a:pt x="2133600" y="727587"/>
                </a:cubicBezTo>
                <a:cubicBezTo>
                  <a:pt x="2144169" y="732872"/>
                  <a:pt x="2152298" y="742453"/>
                  <a:pt x="2163097" y="747252"/>
                </a:cubicBezTo>
                <a:cubicBezTo>
                  <a:pt x="2182039" y="755671"/>
                  <a:pt x="2202426" y="760361"/>
                  <a:pt x="2222091" y="766916"/>
                </a:cubicBezTo>
                <a:lnTo>
                  <a:pt x="2251588" y="776749"/>
                </a:lnTo>
                <a:cubicBezTo>
                  <a:pt x="2295741" y="820902"/>
                  <a:pt x="2267894" y="801849"/>
                  <a:pt x="2340078" y="825910"/>
                </a:cubicBezTo>
                <a:lnTo>
                  <a:pt x="2369575" y="835742"/>
                </a:lnTo>
                <a:cubicBezTo>
                  <a:pt x="2379407" y="842297"/>
                  <a:pt x="2389993" y="847842"/>
                  <a:pt x="2399071" y="855407"/>
                </a:cubicBezTo>
                <a:cubicBezTo>
                  <a:pt x="2443433" y="892375"/>
                  <a:pt x="2411467" y="877941"/>
                  <a:pt x="2458065" y="904568"/>
                </a:cubicBezTo>
                <a:cubicBezTo>
                  <a:pt x="2488668" y="922056"/>
                  <a:pt x="2500755" y="922117"/>
                  <a:pt x="2526891" y="943897"/>
                </a:cubicBezTo>
                <a:cubicBezTo>
                  <a:pt x="2537573" y="952799"/>
                  <a:pt x="2545706" y="964492"/>
                  <a:pt x="2556388" y="973394"/>
                </a:cubicBezTo>
                <a:cubicBezTo>
                  <a:pt x="2581801" y="994572"/>
                  <a:pt x="2585818" y="993036"/>
                  <a:pt x="2615381" y="1002890"/>
                </a:cubicBezTo>
                <a:cubicBezTo>
                  <a:pt x="2625213" y="1012722"/>
                  <a:pt x="2634196" y="1023485"/>
                  <a:pt x="2644878" y="1032387"/>
                </a:cubicBezTo>
                <a:cubicBezTo>
                  <a:pt x="2653956" y="1039952"/>
                  <a:pt x="2666019" y="1043696"/>
                  <a:pt x="2674375" y="1052052"/>
                </a:cubicBezTo>
                <a:cubicBezTo>
                  <a:pt x="2739919" y="1117597"/>
                  <a:pt x="2644881" y="1048778"/>
                  <a:pt x="2723536" y="1101213"/>
                </a:cubicBezTo>
                <a:cubicBezTo>
                  <a:pt x="2736646" y="1120878"/>
                  <a:pt x="2752295" y="1139068"/>
                  <a:pt x="2762865" y="1160207"/>
                </a:cubicBezTo>
                <a:cubicBezTo>
                  <a:pt x="2787815" y="1210105"/>
                  <a:pt x="2774400" y="1187341"/>
                  <a:pt x="2802194" y="1229032"/>
                </a:cubicBezTo>
                <a:cubicBezTo>
                  <a:pt x="2805471" y="1238864"/>
                  <a:pt x="2809179" y="1248564"/>
                  <a:pt x="2812026" y="1258529"/>
                </a:cubicBezTo>
                <a:cubicBezTo>
                  <a:pt x="2836718" y="1344951"/>
                  <a:pt x="2808117" y="1256631"/>
                  <a:pt x="2831691" y="1327355"/>
                </a:cubicBezTo>
                <a:cubicBezTo>
                  <a:pt x="2828414" y="1389626"/>
                  <a:pt x="2830284" y="1452383"/>
                  <a:pt x="2821859" y="1514168"/>
                </a:cubicBezTo>
                <a:cubicBezTo>
                  <a:pt x="2820262" y="1525877"/>
                  <a:pt x="2807479" y="1533096"/>
                  <a:pt x="2802194" y="1543665"/>
                </a:cubicBezTo>
                <a:cubicBezTo>
                  <a:pt x="2797559" y="1552935"/>
                  <a:pt x="2799690" y="1565833"/>
                  <a:pt x="2792362" y="1573161"/>
                </a:cubicBezTo>
                <a:cubicBezTo>
                  <a:pt x="2785033" y="1580490"/>
                  <a:pt x="2772697" y="1579716"/>
                  <a:pt x="2762865" y="1582994"/>
                </a:cubicBezTo>
                <a:cubicBezTo>
                  <a:pt x="2756310" y="1592826"/>
                  <a:pt x="2752427" y="1605108"/>
                  <a:pt x="2743200" y="1612490"/>
                </a:cubicBezTo>
                <a:cubicBezTo>
                  <a:pt x="2735107" y="1618964"/>
                  <a:pt x="2723669" y="1619476"/>
                  <a:pt x="2713704" y="1622323"/>
                </a:cubicBezTo>
                <a:cubicBezTo>
                  <a:pt x="2700711" y="1626035"/>
                  <a:pt x="2687368" y="1628443"/>
                  <a:pt x="2674375" y="1632155"/>
                </a:cubicBezTo>
                <a:cubicBezTo>
                  <a:pt x="2656031" y="1637396"/>
                  <a:pt x="2623676" y="1651031"/>
                  <a:pt x="2605549" y="1651819"/>
                </a:cubicBezTo>
                <a:cubicBezTo>
                  <a:pt x="2467988" y="1657800"/>
                  <a:pt x="2330232" y="1657829"/>
                  <a:pt x="2192594" y="1661652"/>
                </a:cubicBezTo>
                <a:lnTo>
                  <a:pt x="1897626" y="1671484"/>
                </a:lnTo>
                <a:cubicBezTo>
                  <a:pt x="1842776" y="1670002"/>
                  <a:pt x="1581157" y="1674725"/>
                  <a:pt x="1455175" y="1651819"/>
                </a:cubicBezTo>
                <a:cubicBezTo>
                  <a:pt x="1444978" y="1649965"/>
                  <a:pt x="1435884" y="1643788"/>
                  <a:pt x="1425678" y="1641987"/>
                </a:cubicBezTo>
                <a:cubicBezTo>
                  <a:pt x="1380033" y="1633932"/>
                  <a:pt x="1288026" y="1622323"/>
                  <a:pt x="1288026" y="1622323"/>
                </a:cubicBezTo>
                <a:cubicBezTo>
                  <a:pt x="1225574" y="1601504"/>
                  <a:pt x="1274273" y="1615332"/>
                  <a:pt x="1160207" y="1602658"/>
                </a:cubicBezTo>
                <a:cubicBezTo>
                  <a:pt x="1133945" y="1599740"/>
                  <a:pt x="1107768" y="1596103"/>
                  <a:pt x="1081549" y="1592826"/>
                </a:cubicBezTo>
                <a:cubicBezTo>
                  <a:pt x="1071717" y="1589549"/>
                  <a:pt x="1062151" y="1585325"/>
                  <a:pt x="1052052" y="1582994"/>
                </a:cubicBezTo>
                <a:cubicBezTo>
                  <a:pt x="973363" y="1564835"/>
                  <a:pt x="957447" y="1563860"/>
                  <a:pt x="884904" y="1553497"/>
                </a:cubicBezTo>
                <a:cubicBezTo>
                  <a:pt x="852062" y="1542550"/>
                  <a:pt x="853108" y="1542061"/>
                  <a:pt x="816078" y="1533832"/>
                </a:cubicBezTo>
                <a:cubicBezTo>
                  <a:pt x="744882" y="1518010"/>
                  <a:pt x="790134" y="1531739"/>
                  <a:pt x="737420" y="1514168"/>
                </a:cubicBezTo>
                <a:cubicBezTo>
                  <a:pt x="630059" y="1442592"/>
                  <a:pt x="795570" y="1548158"/>
                  <a:pt x="668594" y="1484671"/>
                </a:cubicBezTo>
                <a:cubicBezTo>
                  <a:pt x="647455" y="1474102"/>
                  <a:pt x="632528" y="1451074"/>
                  <a:pt x="609600" y="1445342"/>
                </a:cubicBezTo>
                <a:cubicBezTo>
                  <a:pt x="583381" y="1438787"/>
                  <a:pt x="556581" y="1434225"/>
                  <a:pt x="530942" y="1425678"/>
                </a:cubicBezTo>
                <a:cubicBezTo>
                  <a:pt x="521110" y="1422400"/>
                  <a:pt x="510716" y="1420480"/>
                  <a:pt x="501446" y="1415845"/>
                </a:cubicBezTo>
                <a:cubicBezTo>
                  <a:pt x="433551" y="1381897"/>
                  <a:pt x="514465" y="1406810"/>
                  <a:pt x="432620" y="1386349"/>
                </a:cubicBezTo>
                <a:cubicBezTo>
                  <a:pt x="422788" y="1379794"/>
                  <a:pt x="413692" y="1371969"/>
                  <a:pt x="403123" y="1366684"/>
                </a:cubicBezTo>
                <a:cubicBezTo>
                  <a:pt x="393853" y="1362049"/>
                  <a:pt x="382686" y="1361885"/>
                  <a:pt x="373626" y="1356852"/>
                </a:cubicBezTo>
                <a:cubicBezTo>
                  <a:pt x="352966" y="1345375"/>
                  <a:pt x="334297" y="1330633"/>
                  <a:pt x="314633" y="1317523"/>
                </a:cubicBezTo>
                <a:cubicBezTo>
                  <a:pt x="304801" y="1310968"/>
                  <a:pt x="296347" y="1301595"/>
                  <a:pt x="285136" y="1297858"/>
                </a:cubicBezTo>
                <a:lnTo>
                  <a:pt x="255639" y="1288026"/>
                </a:lnTo>
                <a:cubicBezTo>
                  <a:pt x="245807" y="1281471"/>
                  <a:pt x="235220" y="1275926"/>
                  <a:pt x="226142" y="1268361"/>
                </a:cubicBezTo>
                <a:cubicBezTo>
                  <a:pt x="215460" y="1259460"/>
                  <a:pt x="208215" y="1246578"/>
                  <a:pt x="196646" y="1238865"/>
                </a:cubicBezTo>
                <a:cubicBezTo>
                  <a:pt x="188022" y="1233116"/>
                  <a:pt x="176981" y="1232310"/>
                  <a:pt x="167149" y="1229032"/>
                </a:cubicBezTo>
                <a:cubicBezTo>
                  <a:pt x="160594" y="1219200"/>
                  <a:pt x="155840" y="1207892"/>
                  <a:pt x="147484" y="1199536"/>
                </a:cubicBezTo>
                <a:cubicBezTo>
                  <a:pt x="139128" y="1191180"/>
                  <a:pt x="125370" y="1189098"/>
                  <a:pt x="117988" y="1179871"/>
                </a:cubicBezTo>
                <a:cubicBezTo>
                  <a:pt x="111514" y="1171778"/>
                  <a:pt x="113904" y="1158998"/>
                  <a:pt x="108155" y="1150374"/>
                </a:cubicBezTo>
                <a:cubicBezTo>
                  <a:pt x="100442" y="1138805"/>
                  <a:pt x="87560" y="1131560"/>
                  <a:pt x="78659" y="1120878"/>
                </a:cubicBezTo>
                <a:cubicBezTo>
                  <a:pt x="71094" y="1111800"/>
                  <a:pt x="65549" y="1101213"/>
                  <a:pt x="58994" y="1091381"/>
                </a:cubicBezTo>
                <a:cubicBezTo>
                  <a:pt x="35593" y="1021176"/>
                  <a:pt x="50828" y="1049634"/>
                  <a:pt x="19665" y="1002890"/>
                </a:cubicBezTo>
                <a:cubicBezTo>
                  <a:pt x="11061" y="968471"/>
                  <a:pt x="0" y="929960"/>
                  <a:pt x="0" y="894736"/>
                </a:cubicBezTo>
                <a:cubicBezTo>
                  <a:pt x="0" y="858536"/>
                  <a:pt x="5343" y="822502"/>
                  <a:pt x="9833" y="786581"/>
                </a:cubicBezTo>
                <a:cubicBezTo>
                  <a:pt x="11703" y="771622"/>
                  <a:pt x="20578" y="725760"/>
                  <a:pt x="29497" y="707923"/>
                </a:cubicBezTo>
                <a:cubicBezTo>
                  <a:pt x="34782" y="697354"/>
                  <a:pt x="42607" y="688258"/>
                  <a:pt x="49162" y="678426"/>
                </a:cubicBezTo>
                <a:cubicBezTo>
                  <a:pt x="61526" y="641334"/>
                  <a:pt x="64514" y="623745"/>
                  <a:pt x="98323" y="589936"/>
                </a:cubicBezTo>
                <a:cubicBezTo>
                  <a:pt x="108155" y="580104"/>
                  <a:pt x="118918" y="571121"/>
                  <a:pt x="127820" y="560439"/>
                </a:cubicBezTo>
                <a:cubicBezTo>
                  <a:pt x="135385" y="551361"/>
                  <a:pt x="139128" y="539298"/>
                  <a:pt x="147484" y="530942"/>
                </a:cubicBezTo>
                <a:cubicBezTo>
                  <a:pt x="155840" y="522586"/>
                  <a:pt x="166412" y="516563"/>
                  <a:pt x="176981" y="511278"/>
                </a:cubicBezTo>
                <a:lnTo>
                  <a:pt x="216310" y="491613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/>
          <p:cNvSpPr/>
          <p:nvPr/>
        </p:nvSpPr>
        <p:spPr>
          <a:xfrm>
            <a:off x="7030065" y="4729316"/>
            <a:ext cx="1700980" cy="1170039"/>
          </a:xfrm>
          <a:custGeom>
            <a:avLst/>
            <a:gdLst>
              <a:gd name="connsiteX0" fmla="*/ 49161 w 1700980"/>
              <a:gd name="connsiteY0" fmla="*/ 68826 h 1170039"/>
              <a:gd name="connsiteX1" fmla="*/ 49161 w 1700980"/>
              <a:gd name="connsiteY1" fmla="*/ 68826 h 1170039"/>
              <a:gd name="connsiteX2" fmla="*/ 0 w 1700980"/>
              <a:gd name="connsiteY2" fmla="*/ 226142 h 1170039"/>
              <a:gd name="connsiteX3" fmla="*/ 9832 w 1700980"/>
              <a:gd name="connsiteY3" fmla="*/ 344129 h 1170039"/>
              <a:gd name="connsiteX4" fmla="*/ 39329 w 1700980"/>
              <a:gd name="connsiteY4" fmla="*/ 403123 h 1170039"/>
              <a:gd name="connsiteX5" fmla="*/ 68825 w 1700980"/>
              <a:gd name="connsiteY5" fmla="*/ 432619 h 1170039"/>
              <a:gd name="connsiteX6" fmla="*/ 117987 w 1700980"/>
              <a:gd name="connsiteY6" fmla="*/ 501445 h 1170039"/>
              <a:gd name="connsiteX7" fmla="*/ 137651 w 1700980"/>
              <a:gd name="connsiteY7" fmla="*/ 540774 h 1170039"/>
              <a:gd name="connsiteX8" fmla="*/ 167148 w 1700980"/>
              <a:gd name="connsiteY8" fmla="*/ 550607 h 1170039"/>
              <a:gd name="connsiteX9" fmla="*/ 226141 w 1700980"/>
              <a:gd name="connsiteY9" fmla="*/ 589936 h 1170039"/>
              <a:gd name="connsiteX10" fmla="*/ 255638 w 1700980"/>
              <a:gd name="connsiteY10" fmla="*/ 599768 h 1170039"/>
              <a:gd name="connsiteX11" fmla="*/ 285135 w 1700980"/>
              <a:gd name="connsiteY11" fmla="*/ 619432 h 1170039"/>
              <a:gd name="connsiteX12" fmla="*/ 344129 w 1700980"/>
              <a:gd name="connsiteY12" fmla="*/ 639097 h 1170039"/>
              <a:gd name="connsiteX13" fmla="*/ 462116 w 1700980"/>
              <a:gd name="connsiteY13" fmla="*/ 678426 h 1170039"/>
              <a:gd name="connsiteX14" fmla="*/ 521109 w 1700980"/>
              <a:gd name="connsiteY14" fmla="*/ 698090 h 1170039"/>
              <a:gd name="connsiteX15" fmla="*/ 550606 w 1700980"/>
              <a:gd name="connsiteY15" fmla="*/ 707923 h 1170039"/>
              <a:gd name="connsiteX16" fmla="*/ 609600 w 1700980"/>
              <a:gd name="connsiteY16" fmla="*/ 737419 h 1170039"/>
              <a:gd name="connsiteX17" fmla="*/ 639096 w 1700980"/>
              <a:gd name="connsiteY17" fmla="*/ 757084 h 1170039"/>
              <a:gd name="connsiteX18" fmla="*/ 678425 w 1700980"/>
              <a:gd name="connsiteY18" fmla="*/ 786581 h 1170039"/>
              <a:gd name="connsiteX19" fmla="*/ 707922 w 1700980"/>
              <a:gd name="connsiteY19" fmla="*/ 796413 h 1170039"/>
              <a:gd name="connsiteX20" fmla="*/ 747251 w 1700980"/>
              <a:gd name="connsiteY20" fmla="*/ 816078 h 1170039"/>
              <a:gd name="connsiteX21" fmla="*/ 806245 w 1700980"/>
              <a:gd name="connsiteY21" fmla="*/ 855407 h 1170039"/>
              <a:gd name="connsiteX22" fmla="*/ 835741 w 1700980"/>
              <a:gd name="connsiteY22" fmla="*/ 875071 h 1170039"/>
              <a:gd name="connsiteX23" fmla="*/ 875070 w 1700980"/>
              <a:gd name="connsiteY23" fmla="*/ 894736 h 1170039"/>
              <a:gd name="connsiteX24" fmla="*/ 904567 w 1700980"/>
              <a:gd name="connsiteY24" fmla="*/ 924232 h 1170039"/>
              <a:gd name="connsiteX25" fmla="*/ 963561 w 1700980"/>
              <a:gd name="connsiteY25" fmla="*/ 963561 h 1170039"/>
              <a:gd name="connsiteX26" fmla="*/ 1012722 w 1700980"/>
              <a:gd name="connsiteY26" fmla="*/ 993058 h 1170039"/>
              <a:gd name="connsiteX27" fmla="*/ 1032387 w 1700980"/>
              <a:gd name="connsiteY27" fmla="*/ 1022555 h 1170039"/>
              <a:gd name="connsiteX28" fmla="*/ 1071716 w 1700980"/>
              <a:gd name="connsiteY28" fmla="*/ 1042219 h 1170039"/>
              <a:gd name="connsiteX29" fmla="*/ 1130709 w 1700980"/>
              <a:gd name="connsiteY29" fmla="*/ 1081549 h 1170039"/>
              <a:gd name="connsiteX30" fmla="*/ 1160206 w 1700980"/>
              <a:gd name="connsiteY30" fmla="*/ 1101213 h 1170039"/>
              <a:gd name="connsiteX31" fmla="*/ 1189703 w 1700980"/>
              <a:gd name="connsiteY31" fmla="*/ 1130710 h 1170039"/>
              <a:gd name="connsiteX32" fmla="*/ 1229032 w 1700980"/>
              <a:gd name="connsiteY32" fmla="*/ 1140542 h 1170039"/>
              <a:gd name="connsiteX33" fmla="*/ 1337187 w 1700980"/>
              <a:gd name="connsiteY33" fmla="*/ 1170039 h 1170039"/>
              <a:gd name="connsiteX34" fmla="*/ 1484670 w 1700980"/>
              <a:gd name="connsiteY34" fmla="*/ 1160207 h 1170039"/>
              <a:gd name="connsiteX35" fmla="*/ 1543664 w 1700980"/>
              <a:gd name="connsiteY35" fmla="*/ 1140542 h 1170039"/>
              <a:gd name="connsiteX36" fmla="*/ 1632154 w 1700980"/>
              <a:gd name="connsiteY36" fmla="*/ 1071716 h 1170039"/>
              <a:gd name="connsiteX37" fmla="*/ 1661651 w 1700980"/>
              <a:gd name="connsiteY37" fmla="*/ 1032387 h 1170039"/>
              <a:gd name="connsiteX38" fmla="*/ 1691148 w 1700980"/>
              <a:gd name="connsiteY38" fmla="*/ 943897 h 1170039"/>
              <a:gd name="connsiteX39" fmla="*/ 1700980 w 1700980"/>
              <a:gd name="connsiteY39" fmla="*/ 914400 h 1170039"/>
              <a:gd name="connsiteX40" fmla="*/ 1681316 w 1700980"/>
              <a:gd name="connsiteY40" fmla="*/ 678426 h 1170039"/>
              <a:gd name="connsiteX41" fmla="*/ 1671483 w 1700980"/>
              <a:gd name="connsiteY41" fmla="*/ 639097 h 1170039"/>
              <a:gd name="connsiteX42" fmla="*/ 1661651 w 1700980"/>
              <a:gd name="connsiteY42" fmla="*/ 589936 h 1170039"/>
              <a:gd name="connsiteX43" fmla="*/ 1641987 w 1700980"/>
              <a:gd name="connsiteY43" fmla="*/ 560439 h 1170039"/>
              <a:gd name="connsiteX44" fmla="*/ 1592825 w 1700980"/>
              <a:gd name="connsiteY44" fmla="*/ 471949 h 1170039"/>
              <a:gd name="connsiteX45" fmla="*/ 1494503 w 1700980"/>
              <a:gd name="connsiteY45" fmla="*/ 383458 h 1170039"/>
              <a:gd name="connsiteX46" fmla="*/ 1465006 w 1700980"/>
              <a:gd name="connsiteY46" fmla="*/ 353961 h 1170039"/>
              <a:gd name="connsiteX47" fmla="*/ 1435509 w 1700980"/>
              <a:gd name="connsiteY47" fmla="*/ 344129 h 1170039"/>
              <a:gd name="connsiteX48" fmla="*/ 1376516 w 1700980"/>
              <a:gd name="connsiteY48" fmla="*/ 304800 h 1170039"/>
              <a:gd name="connsiteX49" fmla="*/ 1347019 w 1700980"/>
              <a:gd name="connsiteY49" fmla="*/ 285136 h 1170039"/>
              <a:gd name="connsiteX50" fmla="*/ 1307690 w 1700980"/>
              <a:gd name="connsiteY50" fmla="*/ 275303 h 1170039"/>
              <a:gd name="connsiteX51" fmla="*/ 1268361 w 1700980"/>
              <a:gd name="connsiteY51" fmla="*/ 245807 h 1170039"/>
              <a:gd name="connsiteX52" fmla="*/ 1199535 w 1700980"/>
              <a:gd name="connsiteY52" fmla="*/ 216310 h 1170039"/>
              <a:gd name="connsiteX53" fmla="*/ 1160206 w 1700980"/>
              <a:gd name="connsiteY53" fmla="*/ 206478 h 1170039"/>
              <a:gd name="connsiteX54" fmla="*/ 1061883 w 1700980"/>
              <a:gd name="connsiteY54" fmla="*/ 167149 h 1170039"/>
              <a:gd name="connsiteX55" fmla="*/ 983225 w 1700980"/>
              <a:gd name="connsiteY55" fmla="*/ 147484 h 1170039"/>
              <a:gd name="connsiteX56" fmla="*/ 953729 w 1700980"/>
              <a:gd name="connsiteY56" fmla="*/ 137652 h 1170039"/>
              <a:gd name="connsiteX57" fmla="*/ 875070 w 1700980"/>
              <a:gd name="connsiteY57" fmla="*/ 117987 h 1170039"/>
              <a:gd name="connsiteX58" fmla="*/ 835741 w 1700980"/>
              <a:gd name="connsiteY58" fmla="*/ 98323 h 1170039"/>
              <a:gd name="connsiteX59" fmla="*/ 806245 w 1700980"/>
              <a:gd name="connsiteY59" fmla="*/ 88490 h 1170039"/>
              <a:gd name="connsiteX60" fmla="*/ 717754 w 1700980"/>
              <a:gd name="connsiteY60" fmla="*/ 68826 h 1170039"/>
              <a:gd name="connsiteX61" fmla="*/ 648929 w 1700980"/>
              <a:gd name="connsiteY61" fmla="*/ 39329 h 1170039"/>
              <a:gd name="connsiteX62" fmla="*/ 589935 w 1700980"/>
              <a:gd name="connsiteY62" fmla="*/ 29497 h 1170039"/>
              <a:gd name="connsiteX63" fmla="*/ 550606 w 1700980"/>
              <a:gd name="connsiteY63" fmla="*/ 19665 h 1170039"/>
              <a:gd name="connsiteX64" fmla="*/ 481780 w 1700980"/>
              <a:gd name="connsiteY64" fmla="*/ 9832 h 1170039"/>
              <a:gd name="connsiteX65" fmla="*/ 422787 w 1700980"/>
              <a:gd name="connsiteY65" fmla="*/ 0 h 1170039"/>
              <a:gd name="connsiteX66" fmla="*/ 147483 w 1700980"/>
              <a:gd name="connsiteY66" fmla="*/ 9832 h 1170039"/>
              <a:gd name="connsiteX67" fmla="*/ 108154 w 1700980"/>
              <a:gd name="connsiteY67" fmla="*/ 39329 h 1170039"/>
              <a:gd name="connsiteX68" fmla="*/ 78658 w 1700980"/>
              <a:gd name="connsiteY68" fmla="*/ 49161 h 1170039"/>
              <a:gd name="connsiteX69" fmla="*/ 49161 w 1700980"/>
              <a:gd name="connsiteY69" fmla="*/ 68826 h 117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700980" h="1170039">
                <a:moveTo>
                  <a:pt x="49161" y="68826"/>
                </a:moveTo>
                <a:lnTo>
                  <a:pt x="49161" y="68826"/>
                </a:lnTo>
                <a:cubicBezTo>
                  <a:pt x="5559" y="199633"/>
                  <a:pt x="19886" y="146594"/>
                  <a:pt x="0" y="226142"/>
                </a:cubicBezTo>
                <a:cubicBezTo>
                  <a:pt x="3277" y="265471"/>
                  <a:pt x="4616" y="305010"/>
                  <a:pt x="9832" y="344129"/>
                </a:cubicBezTo>
                <a:cubicBezTo>
                  <a:pt x="12648" y="365247"/>
                  <a:pt x="26176" y="387339"/>
                  <a:pt x="39329" y="403123"/>
                </a:cubicBezTo>
                <a:cubicBezTo>
                  <a:pt x="48230" y="413805"/>
                  <a:pt x="60743" y="421304"/>
                  <a:pt x="68825" y="432619"/>
                </a:cubicBezTo>
                <a:cubicBezTo>
                  <a:pt x="133528" y="523204"/>
                  <a:pt x="41299" y="424760"/>
                  <a:pt x="117987" y="501445"/>
                </a:cubicBezTo>
                <a:cubicBezTo>
                  <a:pt x="124542" y="514555"/>
                  <a:pt x="127287" y="530410"/>
                  <a:pt x="137651" y="540774"/>
                </a:cubicBezTo>
                <a:cubicBezTo>
                  <a:pt x="144980" y="548103"/>
                  <a:pt x="158088" y="545574"/>
                  <a:pt x="167148" y="550607"/>
                </a:cubicBezTo>
                <a:cubicBezTo>
                  <a:pt x="187807" y="562085"/>
                  <a:pt x="203720" y="582463"/>
                  <a:pt x="226141" y="589936"/>
                </a:cubicBezTo>
                <a:cubicBezTo>
                  <a:pt x="235973" y="593213"/>
                  <a:pt x="246368" y="595133"/>
                  <a:pt x="255638" y="599768"/>
                </a:cubicBezTo>
                <a:cubicBezTo>
                  <a:pt x="266207" y="605053"/>
                  <a:pt x="274337" y="614633"/>
                  <a:pt x="285135" y="619432"/>
                </a:cubicBezTo>
                <a:cubicBezTo>
                  <a:pt x="304077" y="627851"/>
                  <a:pt x="324464" y="632542"/>
                  <a:pt x="344129" y="639097"/>
                </a:cubicBezTo>
                <a:lnTo>
                  <a:pt x="462116" y="678426"/>
                </a:lnTo>
                <a:lnTo>
                  <a:pt x="521109" y="698090"/>
                </a:lnTo>
                <a:cubicBezTo>
                  <a:pt x="530941" y="701368"/>
                  <a:pt x="541982" y="702174"/>
                  <a:pt x="550606" y="707923"/>
                </a:cubicBezTo>
                <a:cubicBezTo>
                  <a:pt x="588727" y="733336"/>
                  <a:pt x="568892" y="723850"/>
                  <a:pt x="609600" y="737419"/>
                </a:cubicBezTo>
                <a:cubicBezTo>
                  <a:pt x="619432" y="743974"/>
                  <a:pt x="629480" y="750216"/>
                  <a:pt x="639096" y="757084"/>
                </a:cubicBezTo>
                <a:cubicBezTo>
                  <a:pt x="652431" y="766609"/>
                  <a:pt x="664197" y="778451"/>
                  <a:pt x="678425" y="786581"/>
                </a:cubicBezTo>
                <a:cubicBezTo>
                  <a:pt x="687424" y="791723"/>
                  <a:pt x="698396" y="792330"/>
                  <a:pt x="707922" y="796413"/>
                </a:cubicBezTo>
                <a:cubicBezTo>
                  <a:pt x="721394" y="802187"/>
                  <a:pt x="734683" y="808537"/>
                  <a:pt x="747251" y="816078"/>
                </a:cubicBezTo>
                <a:cubicBezTo>
                  <a:pt x="767517" y="828238"/>
                  <a:pt x="786580" y="842297"/>
                  <a:pt x="806245" y="855407"/>
                </a:cubicBezTo>
                <a:cubicBezTo>
                  <a:pt x="816077" y="861962"/>
                  <a:pt x="825172" y="869786"/>
                  <a:pt x="835741" y="875071"/>
                </a:cubicBezTo>
                <a:cubicBezTo>
                  <a:pt x="848851" y="881626"/>
                  <a:pt x="863143" y="886217"/>
                  <a:pt x="875070" y="894736"/>
                </a:cubicBezTo>
                <a:cubicBezTo>
                  <a:pt x="886385" y="902818"/>
                  <a:pt x="893591" y="915695"/>
                  <a:pt x="904567" y="924232"/>
                </a:cubicBezTo>
                <a:cubicBezTo>
                  <a:pt x="923223" y="938742"/>
                  <a:pt x="943622" y="950873"/>
                  <a:pt x="963561" y="963561"/>
                </a:cubicBezTo>
                <a:cubicBezTo>
                  <a:pt x="979684" y="973821"/>
                  <a:pt x="1012722" y="993058"/>
                  <a:pt x="1012722" y="993058"/>
                </a:cubicBezTo>
                <a:cubicBezTo>
                  <a:pt x="1019277" y="1002890"/>
                  <a:pt x="1023309" y="1014990"/>
                  <a:pt x="1032387" y="1022555"/>
                </a:cubicBezTo>
                <a:cubicBezTo>
                  <a:pt x="1043647" y="1031938"/>
                  <a:pt x="1059148" y="1034678"/>
                  <a:pt x="1071716" y="1042219"/>
                </a:cubicBezTo>
                <a:cubicBezTo>
                  <a:pt x="1091982" y="1054379"/>
                  <a:pt x="1111045" y="1068439"/>
                  <a:pt x="1130709" y="1081549"/>
                </a:cubicBezTo>
                <a:cubicBezTo>
                  <a:pt x="1140541" y="1088104"/>
                  <a:pt x="1151850" y="1092857"/>
                  <a:pt x="1160206" y="1101213"/>
                </a:cubicBezTo>
                <a:cubicBezTo>
                  <a:pt x="1170038" y="1111045"/>
                  <a:pt x="1177630" y="1123811"/>
                  <a:pt x="1189703" y="1130710"/>
                </a:cubicBezTo>
                <a:cubicBezTo>
                  <a:pt x="1201436" y="1137414"/>
                  <a:pt x="1216089" y="1136659"/>
                  <a:pt x="1229032" y="1140542"/>
                </a:cubicBezTo>
                <a:cubicBezTo>
                  <a:pt x="1328831" y="1170482"/>
                  <a:pt x="1247583" y="1152119"/>
                  <a:pt x="1337187" y="1170039"/>
                </a:cubicBezTo>
                <a:cubicBezTo>
                  <a:pt x="1386348" y="1166762"/>
                  <a:pt x="1435895" y="1167175"/>
                  <a:pt x="1484670" y="1160207"/>
                </a:cubicBezTo>
                <a:cubicBezTo>
                  <a:pt x="1505190" y="1157276"/>
                  <a:pt x="1526417" y="1152040"/>
                  <a:pt x="1543664" y="1140542"/>
                </a:cubicBezTo>
                <a:cubicBezTo>
                  <a:pt x="1588052" y="1110950"/>
                  <a:pt x="1601347" y="1107658"/>
                  <a:pt x="1632154" y="1071716"/>
                </a:cubicBezTo>
                <a:cubicBezTo>
                  <a:pt x="1642819" y="1059274"/>
                  <a:pt x="1651819" y="1045497"/>
                  <a:pt x="1661651" y="1032387"/>
                </a:cubicBezTo>
                <a:lnTo>
                  <a:pt x="1691148" y="943897"/>
                </a:lnTo>
                <a:lnTo>
                  <a:pt x="1700980" y="914400"/>
                </a:lnTo>
                <a:cubicBezTo>
                  <a:pt x="1696002" y="834754"/>
                  <a:pt x="1694395" y="756896"/>
                  <a:pt x="1681316" y="678426"/>
                </a:cubicBezTo>
                <a:cubicBezTo>
                  <a:pt x="1679094" y="665097"/>
                  <a:pt x="1674415" y="652288"/>
                  <a:pt x="1671483" y="639097"/>
                </a:cubicBezTo>
                <a:cubicBezTo>
                  <a:pt x="1667858" y="622783"/>
                  <a:pt x="1667519" y="605584"/>
                  <a:pt x="1661651" y="589936"/>
                </a:cubicBezTo>
                <a:cubicBezTo>
                  <a:pt x="1657502" y="578871"/>
                  <a:pt x="1647272" y="571008"/>
                  <a:pt x="1641987" y="560439"/>
                </a:cubicBezTo>
                <a:cubicBezTo>
                  <a:pt x="1617260" y="510985"/>
                  <a:pt x="1654823" y="533948"/>
                  <a:pt x="1592825" y="471949"/>
                </a:cubicBezTo>
                <a:cubicBezTo>
                  <a:pt x="1443879" y="323001"/>
                  <a:pt x="1602257" y="475819"/>
                  <a:pt x="1494503" y="383458"/>
                </a:cubicBezTo>
                <a:cubicBezTo>
                  <a:pt x="1483946" y="374409"/>
                  <a:pt x="1476576" y="361674"/>
                  <a:pt x="1465006" y="353961"/>
                </a:cubicBezTo>
                <a:cubicBezTo>
                  <a:pt x="1456382" y="348212"/>
                  <a:pt x="1444569" y="349162"/>
                  <a:pt x="1435509" y="344129"/>
                </a:cubicBezTo>
                <a:cubicBezTo>
                  <a:pt x="1414849" y="332652"/>
                  <a:pt x="1396180" y="317910"/>
                  <a:pt x="1376516" y="304800"/>
                </a:cubicBezTo>
                <a:cubicBezTo>
                  <a:pt x="1366684" y="298245"/>
                  <a:pt x="1358483" y="288002"/>
                  <a:pt x="1347019" y="285136"/>
                </a:cubicBezTo>
                <a:lnTo>
                  <a:pt x="1307690" y="275303"/>
                </a:lnTo>
                <a:cubicBezTo>
                  <a:pt x="1294580" y="265471"/>
                  <a:pt x="1282257" y="254492"/>
                  <a:pt x="1268361" y="245807"/>
                </a:cubicBezTo>
                <a:cubicBezTo>
                  <a:pt x="1246278" y="232005"/>
                  <a:pt x="1224187" y="223353"/>
                  <a:pt x="1199535" y="216310"/>
                </a:cubicBezTo>
                <a:cubicBezTo>
                  <a:pt x="1186542" y="212598"/>
                  <a:pt x="1173316" y="209755"/>
                  <a:pt x="1160206" y="206478"/>
                </a:cubicBezTo>
                <a:cubicBezTo>
                  <a:pt x="1119516" y="186132"/>
                  <a:pt x="1110488" y="179301"/>
                  <a:pt x="1061883" y="167149"/>
                </a:cubicBezTo>
                <a:cubicBezTo>
                  <a:pt x="1035664" y="160594"/>
                  <a:pt x="1008864" y="156030"/>
                  <a:pt x="983225" y="147484"/>
                </a:cubicBezTo>
                <a:cubicBezTo>
                  <a:pt x="973393" y="144207"/>
                  <a:pt x="963728" y="140379"/>
                  <a:pt x="953729" y="137652"/>
                </a:cubicBezTo>
                <a:cubicBezTo>
                  <a:pt x="927655" y="130541"/>
                  <a:pt x="875070" y="117987"/>
                  <a:pt x="875070" y="117987"/>
                </a:cubicBezTo>
                <a:cubicBezTo>
                  <a:pt x="861960" y="111432"/>
                  <a:pt x="849213" y="104097"/>
                  <a:pt x="835741" y="98323"/>
                </a:cubicBezTo>
                <a:cubicBezTo>
                  <a:pt x="826215" y="94240"/>
                  <a:pt x="816210" y="91337"/>
                  <a:pt x="806245" y="88490"/>
                </a:cubicBezTo>
                <a:cubicBezTo>
                  <a:pt x="773851" y="79234"/>
                  <a:pt x="751539" y="75583"/>
                  <a:pt x="717754" y="68826"/>
                </a:cubicBezTo>
                <a:cubicBezTo>
                  <a:pt x="693707" y="56802"/>
                  <a:pt x="674970" y="45116"/>
                  <a:pt x="648929" y="39329"/>
                </a:cubicBezTo>
                <a:cubicBezTo>
                  <a:pt x="629468" y="35004"/>
                  <a:pt x="609484" y="33407"/>
                  <a:pt x="589935" y="29497"/>
                </a:cubicBezTo>
                <a:cubicBezTo>
                  <a:pt x="576684" y="26847"/>
                  <a:pt x="563901" y="22082"/>
                  <a:pt x="550606" y="19665"/>
                </a:cubicBezTo>
                <a:cubicBezTo>
                  <a:pt x="527805" y="15519"/>
                  <a:pt x="504685" y="13356"/>
                  <a:pt x="481780" y="9832"/>
                </a:cubicBezTo>
                <a:cubicBezTo>
                  <a:pt x="462076" y="6801"/>
                  <a:pt x="442451" y="3277"/>
                  <a:pt x="422787" y="0"/>
                </a:cubicBezTo>
                <a:cubicBezTo>
                  <a:pt x="331019" y="3277"/>
                  <a:pt x="238600" y="-1558"/>
                  <a:pt x="147483" y="9832"/>
                </a:cubicBezTo>
                <a:cubicBezTo>
                  <a:pt x="131222" y="11865"/>
                  <a:pt x="122382" y="31199"/>
                  <a:pt x="108154" y="39329"/>
                </a:cubicBezTo>
                <a:cubicBezTo>
                  <a:pt x="99156" y="44471"/>
                  <a:pt x="88490" y="45884"/>
                  <a:pt x="78658" y="49161"/>
                </a:cubicBezTo>
                <a:lnTo>
                  <a:pt x="49161" y="68826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Alternative view of the Max-flow Min-cut theorem</a:t>
            </a:r>
            <a:br>
              <a:rPr lang="en-US" dirty="0"/>
            </a:br>
            <a:r>
              <a:rPr lang="en-US" dirty="0"/>
              <a:t>Max-Flow Min-Cut and LP Duality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3DB03A2B-59AF-4A5F-A05B-922BC9D48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Max-flow</a:t>
                </a:r>
                <a:r>
                  <a:rPr lang="en-US" sz="2400" dirty="0"/>
                  <a:t> problem can be modeled as an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LP problem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-path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has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denoting flow over that path.)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As a result,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 has a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dual LP problem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By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Strong Duality Theorem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Not done!</a:t>
                </a:r>
                <a:r>
                  <a:rPr lang="en-US" sz="2400" dirty="0"/>
                  <a:t> Problem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not</a:t>
                </a:r>
                <a:r>
                  <a:rPr lang="en-US" sz="2400" dirty="0"/>
                  <a:t> exactly the Min-cut problem.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Min-cut </a:t>
                </a:r>
                <a:r>
                  <a:rPr lang="en-US" sz="2400" dirty="0"/>
                  <a:t>problem can be modeled as an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ILP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LP relaxation</a:t>
                </a:r>
                <a:r>
                  <a:rPr lang="en-US" sz="2400" dirty="0"/>
                  <a:t> of the ILP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Therefore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Luckily,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sz="2400" dirty="0"/>
                  <a:t>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[Use randomized rounding]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 the OPT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4:artisticCrisscrossEtching id="{69CDE9E2-5B53-443C-87C5-A7C6660ED028}"/>
                  </a:ext>
                </a:extLst>
              </p:cNvPr>
              <p:cNvSpPr/>
              <p:nvPr/>
            </p:nvSpPr>
            <p:spPr>
              <a:xfrm>
                <a:off x="5867949" y="2090269"/>
                <a:ext cx="2952143" cy="2757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solidFill>
                      <a:schemeClr val="accent1"/>
                    </a:solidFill>
                  </a:rPr>
                  <a:t>Canonical form of LP:</a:t>
                </a:r>
              </a:p>
              <a:p>
                <a:pPr>
                  <a:spcAft>
                    <a:spcPts val="3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matrix 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vectors 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"/>
                  </a:spcAft>
                </a:pPr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minimize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p>
                        <m: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subject to 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9" y="2090269"/>
                <a:ext cx="2952143" cy="2757634"/>
              </a:xfrm>
              <a:prstGeom prst="rect">
                <a:avLst/>
              </a:prstGeom>
              <a:blipFill rotWithShape="1">
                <a:blip r:embed="rId1"/>
                <a:stretch>
                  <a:fillRect l="-1232" t="-1099"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529" name="组合 528"/>
          <p:cNvGrpSpPr/>
          <p:nvPr/>
        </p:nvGrpSpPr>
        <p:grpSpPr>
          <a:xfrm>
            <a:off x="323908" y="2243569"/>
            <a:ext cx="5082233" cy="2451033"/>
            <a:chOff x="244622" y="2356784"/>
            <a:chExt cx="5082233" cy="2451033"/>
          </a:xfrm>
        </p:grpSpPr>
        <p:grpSp>
          <p:nvGrpSpPr>
            <p:cNvPr id="427" name="组合 426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804192" y="3111254"/>
              <a:ext cx="3522663" cy="317501"/>
              <a:chOff x="10591802" y="9174163"/>
              <a:chExt cx="3522663" cy="317501"/>
            </a:xfrm>
          </p:grpSpPr>
          <p:sp>
            <p:nvSpPr>
              <p:cNvPr id="413" name="Freeform 244 1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0591802" y="9174163"/>
                <a:ext cx="152400" cy="263525"/>
              </a:xfrm>
              <a:custGeom>
                <a:avLst/>
                <a:gdLst>
                  <a:gd name="T0" fmla="*/ 199 w 199"/>
                  <a:gd name="T1" fmla="*/ 232 h 343"/>
                  <a:gd name="T2" fmla="*/ 104 w 199"/>
                  <a:gd name="T3" fmla="*/ 123 h 343"/>
                  <a:gd name="T4" fmla="*/ 41 w 199"/>
                  <a:gd name="T5" fmla="*/ 148 h 343"/>
                  <a:gd name="T6" fmla="*/ 41 w 199"/>
                  <a:gd name="T7" fmla="*/ 51 h 343"/>
                  <a:gd name="T8" fmla="*/ 83 w 199"/>
                  <a:gd name="T9" fmla="*/ 57 h 343"/>
                  <a:gd name="T10" fmla="*/ 179 w 199"/>
                  <a:gd name="T11" fmla="*/ 6 h 343"/>
                  <a:gd name="T12" fmla="*/ 174 w 199"/>
                  <a:gd name="T13" fmla="*/ 0 h 343"/>
                  <a:gd name="T14" fmla="*/ 170 w 199"/>
                  <a:gd name="T15" fmla="*/ 2 h 343"/>
                  <a:gd name="T16" fmla="*/ 102 w 199"/>
                  <a:gd name="T17" fmla="*/ 16 h 343"/>
                  <a:gd name="T18" fmla="*/ 36 w 199"/>
                  <a:gd name="T19" fmla="*/ 2 h 343"/>
                  <a:gd name="T20" fmla="*/ 30 w 199"/>
                  <a:gd name="T21" fmla="*/ 1 h 343"/>
                  <a:gd name="T22" fmla="*/ 25 w 199"/>
                  <a:gd name="T23" fmla="*/ 13 h 343"/>
                  <a:gd name="T24" fmla="*/ 25 w 199"/>
                  <a:gd name="T25" fmla="*/ 160 h 343"/>
                  <a:gd name="T26" fmla="*/ 32 w 199"/>
                  <a:gd name="T27" fmla="*/ 173 h 343"/>
                  <a:gd name="T28" fmla="*/ 39 w 199"/>
                  <a:gd name="T29" fmla="*/ 169 h 343"/>
                  <a:gd name="T30" fmla="*/ 103 w 199"/>
                  <a:gd name="T31" fmla="*/ 134 h 343"/>
                  <a:gd name="T32" fmla="*/ 145 w 199"/>
                  <a:gd name="T33" fmla="*/ 166 h 343"/>
                  <a:gd name="T34" fmla="*/ 154 w 199"/>
                  <a:gd name="T35" fmla="*/ 228 h 343"/>
                  <a:gd name="T36" fmla="*/ 142 w 199"/>
                  <a:gd name="T37" fmla="*/ 297 h 343"/>
                  <a:gd name="T38" fmla="*/ 89 w 199"/>
                  <a:gd name="T39" fmla="*/ 329 h 343"/>
                  <a:gd name="T40" fmla="*/ 16 w 199"/>
                  <a:gd name="T41" fmla="*/ 273 h 343"/>
                  <a:gd name="T42" fmla="*/ 24 w 199"/>
                  <a:gd name="T43" fmla="*/ 274 h 343"/>
                  <a:gd name="T44" fmla="*/ 49 w 199"/>
                  <a:gd name="T45" fmla="*/ 250 h 343"/>
                  <a:gd name="T46" fmla="*/ 24 w 199"/>
                  <a:gd name="T47" fmla="*/ 226 h 343"/>
                  <a:gd name="T48" fmla="*/ 0 w 199"/>
                  <a:gd name="T49" fmla="*/ 252 h 343"/>
                  <a:gd name="T50" fmla="*/ 90 w 199"/>
                  <a:gd name="T51" fmla="*/ 343 h 343"/>
                  <a:gd name="T52" fmla="*/ 199 w 199"/>
                  <a:gd name="T53" fmla="*/ 2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9" h="343">
                    <a:moveTo>
                      <a:pt x="199" y="232"/>
                    </a:moveTo>
                    <a:cubicBezTo>
                      <a:pt x="199" y="173"/>
                      <a:pt x="158" y="123"/>
                      <a:pt x="104" y="123"/>
                    </a:cubicBezTo>
                    <a:cubicBezTo>
                      <a:pt x="80" y="123"/>
                      <a:pt x="59" y="131"/>
                      <a:pt x="41" y="148"/>
                    </a:cubicBezTo>
                    <a:lnTo>
                      <a:pt x="41" y="51"/>
                    </a:lnTo>
                    <a:cubicBezTo>
                      <a:pt x="51" y="54"/>
                      <a:pt x="67" y="57"/>
                      <a:pt x="83" y="57"/>
                    </a:cubicBezTo>
                    <a:cubicBezTo>
                      <a:pt x="144" y="57"/>
                      <a:pt x="179" y="12"/>
                      <a:pt x="179" y="6"/>
                    </a:cubicBezTo>
                    <a:cubicBezTo>
                      <a:pt x="179" y="3"/>
                      <a:pt x="178" y="0"/>
                      <a:pt x="174" y="0"/>
                    </a:cubicBezTo>
                    <a:cubicBezTo>
                      <a:pt x="174" y="0"/>
                      <a:pt x="173" y="0"/>
                      <a:pt x="170" y="2"/>
                    </a:cubicBezTo>
                    <a:cubicBezTo>
                      <a:pt x="160" y="6"/>
                      <a:pt x="136" y="16"/>
                      <a:pt x="102" y="16"/>
                    </a:cubicBezTo>
                    <a:cubicBezTo>
                      <a:pt x="83" y="16"/>
                      <a:pt x="60" y="13"/>
                      <a:pt x="36" y="2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5" y="1"/>
                      <a:pt x="25" y="5"/>
                      <a:pt x="25" y="13"/>
                    </a:cubicBezTo>
                    <a:lnTo>
                      <a:pt x="25" y="160"/>
                    </a:lnTo>
                    <a:cubicBezTo>
                      <a:pt x="25" y="169"/>
                      <a:pt x="25" y="173"/>
                      <a:pt x="32" y="173"/>
                    </a:cubicBezTo>
                    <a:cubicBezTo>
                      <a:pt x="36" y="173"/>
                      <a:pt x="37" y="172"/>
                      <a:pt x="39" y="169"/>
                    </a:cubicBezTo>
                    <a:cubicBezTo>
                      <a:pt x="44" y="161"/>
                      <a:pt x="63" y="134"/>
                      <a:pt x="103" y="134"/>
                    </a:cubicBezTo>
                    <a:cubicBezTo>
                      <a:pt x="129" y="134"/>
                      <a:pt x="141" y="157"/>
                      <a:pt x="145" y="166"/>
                    </a:cubicBezTo>
                    <a:cubicBezTo>
                      <a:pt x="153" y="184"/>
                      <a:pt x="154" y="204"/>
                      <a:pt x="154" y="228"/>
                    </a:cubicBezTo>
                    <a:cubicBezTo>
                      <a:pt x="154" y="246"/>
                      <a:pt x="154" y="276"/>
                      <a:pt x="142" y="297"/>
                    </a:cubicBezTo>
                    <a:cubicBezTo>
                      <a:pt x="130" y="316"/>
                      <a:pt x="112" y="329"/>
                      <a:pt x="89" y="329"/>
                    </a:cubicBezTo>
                    <a:cubicBezTo>
                      <a:pt x="53" y="329"/>
                      <a:pt x="24" y="303"/>
                      <a:pt x="16" y="273"/>
                    </a:cubicBezTo>
                    <a:cubicBezTo>
                      <a:pt x="17" y="274"/>
                      <a:pt x="19" y="274"/>
                      <a:pt x="24" y="274"/>
                    </a:cubicBezTo>
                    <a:cubicBezTo>
                      <a:pt x="41" y="274"/>
                      <a:pt x="49" y="262"/>
                      <a:pt x="49" y="250"/>
                    </a:cubicBezTo>
                    <a:cubicBezTo>
                      <a:pt x="49" y="238"/>
                      <a:pt x="41" y="226"/>
                      <a:pt x="24" y="226"/>
                    </a:cubicBezTo>
                    <a:cubicBezTo>
                      <a:pt x="17" y="226"/>
                      <a:pt x="0" y="229"/>
                      <a:pt x="0" y="252"/>
                    </a:cubicBezTo>
                    <a:cubicBezTo>
                      <a:pt x="0" y="295"/>
                      <a:pt x="34" y="343"/>
                      <a:pt x="90" y="343"/>
                    </a:cubicBezTo>
                    <a:cubicBezTo>
                      <a:pt x="148" y="343"/>
                      <a:pt x="199" y="295"/>
                      <a:pt x="199" y="232"/>
                    </a:cubicBezTo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4" name="Freeform 245 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0774365" y="9259888"/>
                <a:ext cx="190500" cy="173038"/>
              </a:xfrm>
              <a:custGeom>
                <a:avLst/>
                <a:gdLst>
                  <a:gd name="T0" fmla="*/ 152 w 249"/>
                  <a:gd name="T1" fmla="*/ 70 h 226"/>
                  <a:gd name="T2" fmla="*/ 202 w 249"/>
                  <a:gd name="T3" fmla="*/ 11 h 226"/>
                  <a:gd name="T4" fmla="*/ 227 w 249"/>
                  <a:gd name="T5" fmla="*/ 17 h 226"/>
                  <a:gd name="T6" fmla="*/ 203 w 249"/>
                  <a:gd name="T7" fmla="*/ 44 h 226"/>
                  <a:gd name="T8" fmla="*/ 222 w 249"/>
                  <a:gd name="T9" fmla="*/ 62 h 226"/>
                  <a:gd name="T10" fmla="*/ 249 w 249"/>
                  <a:gd name="T11" fmla="*/ 33 h 226"/>
                  <a:gd name="T12" fmla="*/ 202 w 249"/>
                  <a:gd name="T13" fmla="*/ 0 h 226"/>
                  <a:gd name="T14" fmla="*/ 150 w 249"/>
                  <a:gd name="T15" fmla="*/ 38 h 226"/>
                  <a:gd name="T16" fmla="*/ 96 w 249"/>
                  <a:gd name="T17" fmla="*/ 0 h 226"/>
                  <a:gd name="T18" fmla="*/ 16 w 249"/>
                  <a:gd name="T19" fmla="*/ 77 h 226"/>
                  <a:gd name="T20" fmla="*/ 22 w 249"/>
                  <a:gd name="T21" fmla="*/ 81 h 226"/>
                  <a:gd name="T22" fmla="*/ 28 w 249"/>
                  <a:gd name="T23" fmla="*/ 76 h 226"/>
                  <a:gd name="T24" fmla="*/ 95 w 249"/>
                  <a:gd name="T25" fmla="*/ 11 h 226"/>
                  <a:gd name="T26" fmla="*/ 122 w 249"/>
                  <a:gd name="T27" fmla="*/ 44 h 226"/>
                  <a:gd name="T28" fmla="*/ 95 w 249"/>
                  <a:gd name="T29" fmla="*/ 163 h 226"/>
                  <a:gd name="T30" fmla="*/ 48 w 249"/>
                  <a:gd name="T31" fmla="*/ 215 h 226"/>
                  <a:gd name="T32" fmla="*/ 23 w 249"/>
                  <a:gd name="T33" fmla="*/ 208 h 226"/>
                  <a:gd name="T34" fmla="*/ 46 w 249"/>
                  <a:gd name="T35" fmla="*/ 181 h 226"/>
                  <a:gd name="T36" fmla="*/ 28 w 249"/>
                  <a:gd name="T37" fmla="*/ 164 h 226"/>
                  <a:gd name="T38" fmla="*/ 0 w 249"/>
                  <a:gd name="T39" fmla="*/ 193 h 226"/>
                  <a:gd name="T40" fmla="*/ 47 w 249"/>
                  <a:gd name="T41" fmla="*/ 226 h 226"/>
                  <a:gd name="T42" fmla="*/ 100 w 249"/>
                  <a:gd name="T43" fmla="*/ 188 h 226"/>
                  <a:gd name="T44" fmla="*/ 153 w 249"/>
                  <a:gd name="T45" fmla="*/ 226 h 226"/>
                  <a:gd name="T46" fmla="*/ 233 w 249"/>
                  <a:gd name="T47" fmla="*/ 149 h 226"/>
                  <a:gd name="T48" fmla="*/ 227 w 249"/>
                  <a:gd name="T49" fmla="*/ 144 h 226"/>
                  <a:gd name="T50" fmla="*/ 221 w 249"/>
                  <a:gd name="T51" fmla="*/ 149 h 226"/>
                  <a:gd name="T52" fmla="*/ 154 w 249"/>
                  <a:gd name="T53" fmla="*/ 215 h 226"/>
                  <a:gd name="T54" fmla="*/ 127 w 249"/>
                  <a:gd name="T55" fmla="*/ 182 h 226"/>
                  <a:gd name="T56" fmla="*/ 136 w 249"/>
                  <a:gd name="T57" fmla="*/ 138 h 226"/>
                  <a:gd name="T58" fmla="*/ 152 w 249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" h="226">
                    <a:moveTo>
                      <a:pt x="152" y="70"/>
                    </a:moveTo>
                    <a:cubicBezTo>
                      <a:pt x="155" y="57"/>
                      <a:pt x="167" y="11"/>
                      <a:pt x="202" y="11"/>
                    </a:cubicBezTo>
                    <a:cubicBezTo>
                      <a:pt x="204" y="11"/>
                      <a:pt x="216" y="11"/>
                      <a:pt x="227" y="17"/>
                    </a:cubicBezTo>
                    <a:cubicBezTo>
                      <a:pt x="213" y="20"/>
                      <a:pt x="203" y="32"/>
                      <a:pt x="203" y="44"/>
                    </a:cubicBezTo>
                    <a:cubicBezTo>
                      <a:pt x="203" y="52"/>
                      <a:pt x="208" y="62"/>
                      <a:pt x="222" y="62"/>
                    </a:cubicBezTo>
                    <a:cubicBezTo>
                      <a:pt x="233" y="62"/>
                      <a:pt x="249" y="53"/>
                      <a:pt x="249" y="33"/>
                    </a:cubicBezTo>
                    <a:cubicBezTo>
                      <a:pt x="249" y="7"/>
                      <a:pt x="219" y="0"/>
                      <a:pt x="202" y="0"/>
                    </a:cubicBezTo>
                    <a:cubicBezTo>
                      <a:pt x="173" y="0"/>
                      <a:pt x="156" y="26"/>
                      <a:pt x="150" y="38"/>
                    </a:cubicBezTo>
                    <a:cubicBezTo>
                      <a:pt x="137" y="5"/>
                      <a:pt x="111" y="0"/>
                      <a:pt x="96" y="0"/>
                    </a:cubicBezTo>
                    <a:cubicBezTo>
                      <a:pt x="44" y="0"/>
                      <a:pt x="16" y="64"/>
                      <a:pt x="16" y="77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5" y="11"/>
                      <a:pt x="122" y="15"/>
                      <a:pt x="122" y="44"/>
                    </a:cubicBezTo>
                    <a:cubicBezTo>
                      <a:pt x="122" y="60"/>
                      <a:pt x="114" y="93"/>
                      <a:pt x="95" y="163"/>
                    </a:cubicBezTo>
                    <a:cubicBezTo>
                      <a:pt x="87" y="194"/>
                      <a:pt x="70" y="215"/>
                      <a:pt x="48" y="215"/>
                    </a:cubicBezTo>
                    <a:cubicBezTo>
                      <a:pt x="45" y="215"/>
                      <a:pt x="33" y="215"/>
                      <a:pt x="23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100" y="188"/>
                    </a:cubicBezTo>
                    <a:cubicBezTo>
                      <a:pt x="106" y="206"/>
                      <a:pt x="124" y="226"/>
                      <a:pt x="153" y="226"/>
                    </a:cubicBezTo>
                    <a:cubicBezTo>
                      <a:pt x="205" y="226"/>
                      <a:pt x="233" y="161"/>
                      <a:pt x="233" y="149"/>
                    </a:cubicBezTo>
                    <a:cubicBezTo>
                      <a:pt x="233" y="144"/>
                      <a:pt x="229" y="144"/>
                      <a:pt x="227" y="144"/>
                    </a:cubicBezTo>
                    <a:cubicBezTo>
                      <a:pt x="223" y="144"/>
                      <a:pt x="222" y="146"/>
                      <a:pt x="221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6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5" name="Freeform 246 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1010902" y="9309101"/>
                <a:ext cx="96838" cy="176213"/>
              </a:xfrm>
              <a:custGeom>
                <a:avLst/>
                <a:gdLst>
                  <a:gd name="T0" fmla="*/ 78 w 127"/>
                  <a:gd name="T1" fmla="*/ 10 h 232"/>
                  <a:gd name="T2" fmla="*/ 68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0 w 127"/>
                  <a:gd name="T9" fmla="*/ 25 h 232"/>
                  <a:gd name="T10" fmla="*/ 50 w 127"/>
                  <a:gd name="T11" fmla="*/ 203 h 232"/>
                  <a:gd name="T12" fmla="*/ 15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4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3 w 127"/>
                  <a:gd name="T25" fmla="*/ 219 h 232"/>
                  <a:gd name="T26" fmla="*/ 78 w 127"/>
                  <a:gd name="T27" fmla="*/ 203 h 232"/>
                  <a:gd name="T28" fmla="*/ 78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8" y="10"/>
                    </a:moveTo>
                    <a:cubicBezTo>
                      <a:pt x="78" y="1"/>
                      <a:pt x="78" y="0"/>
                      <a:pt x="68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5"/>
                      <a:pt x="50" y="219"/>
                      <a:pt x="15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8" y="231"/>
                      <a:pt x="51" y="230"/>
                      <a:pt x="64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3" y="219"/>
                    </a:lnTo>
                    <a:cubicBezTo>
                      <a:pt x="78" y="219"/>
                      <a:pt x="78" y="215"/>
                      <a:pt x="78" y="203"/>
                    </a:cubicBezTo>
                    <a:lnTo>
                      <a:pt x="78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6" name="Freeform 247 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1268077" y="9324976"/>
                <a:ext cx="233363" cy="15875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1 h 20"/>
                  <a:gd name="T4" fmla="*/ 287 w 305"/>
                  <a:gd name="T5" fmla="*/ 0 h 20"/>
                  <a:gd name="T6" fmla="*/ 18 w 305"/>
                  <a:gd name="T7" fmla="*/ 0 h 20"/>
                  <a:gd name="T8" fmla="*/ 0 w 305"/>
                  <a:gd name="T9" fmla="*/ 11 h 20"/>
                  <a:gd name="T10" fmla="*/ 18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1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1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7" name="Freeform 248 1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1818940" y="9259888"/>
                <a:ext cx="190500" cy="173038"/>
              </a:xfrm>
              <a:custGeom>
                <a:avLst/>
                <a:gdLst>
                  <a:gd name="T0" fmla="*/ 153 w 249"/>
                  <a:gd name="T1" fmla="*/ 70 h 226"/>
                  <a:gd name="T2" fmla="*/ 202 w 249"/>
                  <a:gd name="T3" fmla="*/ 11 h 226"/>
                  <a:gd name="T4" fmla="*/ 227 w 249"/>
                  <a:gd name="T5" fmla="*/ 17 h 226"/>
                  <a:gd name="T6" fmla="*/ 203 w 249"/>
                  <a:gd name="T7" fmla="*/ 44 h 226"/>
                  <a:gd name="T8" fmla="*/ 222 w 249"/>
                  <a:gd name="T9" fmla="*/ 62 h 226"/>
                  <a:gd name="T10" fmla="*/ 249 w 249"/>
                  <a:gd name="T11" fmla="*/ 33 h 226"/>
                  <a:gd name="T12" fmla="*/ 202 w 249"/>
                  <a:gd name="T13" fmla="*/ 0 h 226"/>
                  <a:gd name="T14" fmla="*/ 150 w 249"/>
                  <a:gd name="T15" fmla="*/ 38 h 226"/>
                  <a:gd name="T16" fmla="*/ 96 w 249"/>
                  <a:gd name="T17" fmla="*/ 0 h 226"/>
                  <a:gd name="T18" fmla="*/ 16 w 249"/>
                  <a:gd name="T19" fmla="*/ 77 h 226"/>
                  <a:gd name="T20" fmla="*/ 22 w 249"/>
                  <a:gd name="T21" fmla="*/ 81 h 226"/>
                  <a:gd name="T22" fmla="*/ 28 w 249"/>
                  <a:gd name="T23" fmla="*/ 76 h 226"/>
                  <a:gd name="T24" fmla="*/ 95 w 249"/>
                  <a:gd name="T25" fmla="*/ 11 h 226"/>
                  <a:gd name="T26" fmla="*/ 122 w 249"/>
                  <a:gd name="T27" fmla="*/ 44 h 226"/>
                  <a:gd name="T28" fmla="*/ 95 w 249"/>
                  <a:gd name="T29" fmla="*/ 163 h 226"/>
                  <a:gd name="T30" fmla="*/ 48 w 249"/>
                  <a:gd name="T31" fmla="*/ 215 h 226"/>
                  <a:gd name="T32" fmla="*/ 23 w 249"/>
                  <a:gd name="T33" fmla="*/ 208 h 226"/>
                  <a:gd name="T34" fmla="*/ 46 w 249"/>
                  <a:gd name="T35" fmla="*/ 181 h 226"/>
                  <a:gd name="T36" fmla="*/ 28 w 249"/>
                  <a:gd name="T37" fmla="*/ 164 h 226"/>
                  <a:gd name="T38" fmla="*/ 0 w 249"/>
                  <a:gd name="T39" fmla="*/ 193 h 226"/>
                  <a:gd name="T40" fmla="*/ 47 w 249"/>
                  <a:gd name="T41" fmla="*/ 226 h 226"/>
                  <a:gd name="T42" fmla="*/ 100 w 249"/>
                  <a:gd name="T43" fmla="*/ 188 h 226"/>
                  <a:gd name="T44" fmla="*/ 154 w 249"/>
                  <a:gd name="T45" fmla="*/ 226 h 226"/>
                  <a:gd name="T46" fmla="*/ 233 w 249"/>
                  <a:gd name="T47" fmla="*/ 149 h 226"/>
                  <a:gd name="T48" fmla="*/ 227 w 249"/>
                  <a:gd name="T49" fmla="*/ 144 h 226"/>
                  <a:gd name="T50" fmla="*/ 221 w 249"/>
                  <a:gd name="T51" fmla="*/ 149 h 226"/>
                  <a:gd name="T52" fmla="*/ 154 w 249"/>
                  <a:gd name="T53" fmla="*/ 215 h 226"/>
                  <a:gd name="T54" fmla="*/ 127 w 249"/>
                  <a:gd name="T55" fmla="*/ 182 h 226"/>
                  <a:gd name="T56" fmla="*/ 136 w 249"/>
                  <a:gd name="T57" fmla="*/ 138 h 226"/>
                  <a:gd name="T58" fmla="*/ 153 w 249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" h="226">
                    <a:moveTo>
                      <a:pt x="153" y="70"/>
                    </a:moveTo>
                    <a:cubicBezTo>
                      <a:pt x="155" y="57"/>
                      <a:pt x="167" y="11"/>
                      <a:pt x="202" y="11"/>
                    </a:cubicBezTo>
                    <a:cubicBezTo>
                      <a:pt x="204" y="11"/>
                      <a:pt x="216" y="11"/>
                      <a:pt x="227" y="17"/>
                    </a:cubicBezTo>
                    <a:cubicBezTo>
                      <a:pt x="213" y="20"/>
                      <a:pt x="203" y="32"/>
                      <a:pt x="203" y="44"/>
                    </a:cubicBezTo>
                    <a:cubicBezTo>
                      <a:pt x="203" y="52"/>
                      <a:pt x="208" y="62"/>
                      <a:pt x="222" y="62"/>
                    </a:cubicBezTo>
                    <a:cubicBezTo>
                      <a:pt x="233" y="62"/>
                      <a:pt x="249" y="53"/>
                      <a:pt x="249" y="33"/>
                    </a:cubicBezTo>
                    <a:cubicBezTo>
                      <a:pt x="249" y="7"/>
                      <a:pt x="219" y="0"/>
                      <a:pt x="202" y="0"/>
                    </a:cubicBezTo>
                    <a:cubicBezTo>
                      <a:pt x="173" y="0"/>
                      <a:pt x="156" y="26"/>
                      <a:pt x="150" y="38"/>
                    </a:cubicBezTo>
                    <a:cubicBezTo>
                      <a:pt x="138" y="5"/>
                      <a:pt x="111" y="0"/>
                      <a:pt x="96" y="0"/>
                    </a:cubicBezTo>
                    <a:cubicBezTo>
                      <a:pt x="44" y="0"/>
                      <a:pt x="16" y="64"/>
                      <a:pt x="16" y="77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5" y="11"/>
                      <a:pt x="122" y="15"/>
                      <a:pt x="122" y="44"/>
                    </a:cubicBezTo>
                    <a:cubicBezTo>
                      <a:pt x="122" y="60"/>
                      <a:pt x="114" y="93"/>
                      <a:pt x="95" y="163"/>
                    </a:cubicBezTo>
                    <a:cubicBezTo>
                      <a:pt x="87" y="194"/>
                      <a:pt x="70" y="215"/>
                      <a:pt x="48" y="215"/>
                    </a:cubicBezTo>
                    <a:cubicBezTo>
                      <a:pt x="45" y="215"/>
                      <a:pt x="33" y="215"/>
                      <a:pt x="23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100" y="188"/>
                    </a:cubicBezTo>
                    <a:cubicBezTo>
                      <a:pt x="106" y="206"/>
                      <a:pt x="124" y="226"/>
                      <a:pt x="154" y="226"/>
                    </a:cubicBezTo>
                    <a:cubicBezTo>
                      <a:pt x="205" y="226"/>
                      <a:pt x="233" y="161"/>
                      <a:pt x="233" y="149"/>
                    </a:cubicBezTo>
                    <a:cubicBezTo>
                      <a:pt x="233" y="144"/>
                      <a:pt x="229" y="144"/>
                      <a:pt x="227" y="144"/>
                    </a:cubicBezTo>
                    <a:cubicBezTo>
                      <a:pt x="223" y="144"/>
                      <a:pt x="222" y="146"/>
                      <a:pt x="221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6" y="138"/>
                    </a:cubicBezTo>
                    <a:lnTo>
                      <a:pt x="153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8" name="Freeform 249 1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2042777" y="9309101"/>
                <a:ext cx="117475" cy="176213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4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7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4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1"/>
                      <a:pt x="0" y="63"/>
                    </a:cubicBezTo>
                    <a:cubicBezTo>
                      <a:pt x="0" y="81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4"/>
                    </a:cubicBezTo>
                    <a:cubicBezTo>
                      <a:pt x="37" y="58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9"/>
                      <a:pt x="98" y="123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9" name="Freeform 250 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2303127" y="9207501"/>
                <a:ext cx="252413" cy="254000"/>
              </a:xfrm>
              <a:custGeom>
                <a:avLst/>
                <a:gdLst>
                  <a:gd name="T0" fmla="*/ 176 w 331"/>
                  <a:gd name="T1" fmla="*/ 175 h 332"/>
                  <a:gd name="T2" fmla="*/ 315 w 331"/>
                  <a:gd name="T3" fmla="*/ 175 h 332"/>
                  <a:gd name="T4" fmla="*/ 331 w 331"/>
                  <a:gd name="T5" fmla="*/ 166 h 332"/>
                  <a:gd name="T6" fmla="*/ 315 w 331"/>
                  <a:gd name="T7" fmla="*/ 155 h 332"/>
                  <a:gd name="T8" fmla="*/ 176 w 331"/>
                  <a:gd name="T9" fmla="*/ 155 h 332"/>
                  <a:gd name="T10" fmla="*/ 176 w 331"/>
                  <a:gd name="T11" fmla="*/ 16 h 332"/>
                  <a:gd name="T12" fmla="*/ 166 w 331"/>
                  <a:gd name="T13" fmla="*/ 0 h 332"/>
                  <a:gd name="T14" fmla="*/ 156 w 331"/>
                  <a:gd name="T15" fmla="*/ 16 h 332"/>
                  <a:gd name="T16" fmla="*/ 156 w 331"/>
                  <a:gd name="T17" fmla="*/ 155 h 332"/>
                  <a:gd name="T18" fmla="*/ 16 w 331"/>
                  <a:gd name="T19" fmla="*/ 155 h 332"/>
                  <a:gd name="T20" fmla="*/ 0 w 331"/>
                  <a:gd name="T21" fmla="*/ 166 h 332"/>
                  <a:gd name="T22" fmla="*/ 16 w 331"/>
                  <a:gd name="T23" fmla="*/ 175 h 332"/>
                  <a:gd name="T24" fmla="*/ 156 w 331"/>
                  <a:gd name="T25" fmla="*/ 175 h 332"/>
                  <a:gd name="T26" fmla="*/ 156 w 331"/>
                  <a:gd name="T27" fmla="*/ 315 h 332"/>
                  <a:gd name="T28" fmla="*/ 166 w 331"/>
                  <a:gd name="T29" fmla="*/ 332 h 332"/>
                  <a:gd name="T30" fmla="*/ 176 w 331"/>
                  <a:gd name="T31" fmla="*/ 315 h 332"/>
                  <a:gd name="T32" fmla="*/ 176 w 331"/>
                  <a:gd name="T33" fmla="*/ 175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1" h="332">
                    <a:moveTo>
                      <a:pt x="176" y="175"/>
                    </a:moveTo>
                    <a:lnTo>
                      <a:pt x="315" y="175"/>
                    </a:lnTo>
                    <a:cubicBezTo>
                      <a:pt x="322" y="175"/>
                      <a:pt x="331" y="175"/>
                      <a:pt x="331" y="166"/>
                    </a:cubicBezTo>
                    <a:cubicBezTo>
                      <a:pt x="331" y="155"/>
                      <a:pt x="322" y="155"/>
                      <a:pt x="315" y="155"/>
                    </a:cubicBezTo>
                    <a:lnTo>
                      <a:pt x="176" y="155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5"/>
                    </a:lnTo>
                    <a:lnTo>
                      <a:pt x="16" y="155"/>
                    </a:lnTo>
                    <a:cubicBezTo>
                      <a:pt x="9" y="155"/>
                      <a:pt x="0" y="155"/>
                      <a:pt x="0" y="166"/>
                    </a:cubicBezTo>
                    <a:cubicBezTo>
                      <a:pt x="0" y="175"/>
                      <a:pt x="9" y="175"/>
                      <a:pt x="16" y="175"/>
                    </a:cubicBezTo>
                    <a:lnTo>
                      <a:pt x="156" y="175"/>
                    </a:lnTo>
                    <a:lnTo>
                      <a:pt x="156" y="315"/>
                    </a:lnTo>
                    <a:cubicBezTo>
                      <a:pt x="156" y="322"/>
                      <a:pt x="156" y="332"/>
                      <a:pt x="166" y="332"/>
                    </a:cubicBezTo>
                    <a:cubicBezTo>
                      <a:pt x="176" y="332"/>
                      <a:pt x="176" y="322"/>
                      <a:pt x="176" y="315"/>
                    </a:cubicBezTo>
                    <a:lnTo>
                      <a:pt x="176" y="1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0" name="Freeform 251 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12677777" y="9174163"/>
                <a:ext cx="158750" cy="263525"/>
              </a:xfrm>
              <a:custGeom>
                <a:avLst/>
                <a:gdLst>
                  <a:gd name="T0" fmla="*/ 124 w 207"/>
                  <a:gd name="T1" fmla="*/ 157 h 343"/>
                  <a:gd name="T2" fmla="*/ 193 w 207"/>
                  <a:gd name="T3" fmla="*/ 69 h 343"/>
                  <a:gd name="T4" fmla="*/ 102 w 207"/>
                  <a:gd name="T5" fmla="*/ 0 h 343"/>
                  <a:gd name="T6" fmla="*/ 13 w 207"/>
                  <a:gd name="T7" fmla="*/ 68 h 343"/>
                  <a:gd name="T8" fmla="*/ 39 w 207"/>
                  <a:gd name="T9" fmla="*/ 94 h 343"/>
                  <a:gd name="T10" fmla="*/ 64 w 207"/>
                  <a:gd name="T11" fmla="*/ 68 h 343"/>
                  <a:gd name="T12" fmla="*/ 33 w 207"/>
                  <a:gd name="T13" fmla="*/ 43 h 343"/>
                  <a:gd name="T14" fmla="*/ 100 w 207"/>
                  <a:gd name="T15" fmla="*/ 13 h 343"/>
                  <a:gd name="T16" fmla="*/ 147 w 207"/>
                  <a:gd name="T17" fmla="*/ 68 h 343"/>
                  <a:gd name="T18" fmla="*/ 133 w 207"/>
                  <a:gd name="T19" fmla="*/ 125 h 343"/>
                  <a:gd name="T20" fmla="*/ 89 w 207"/>
                  <a:gd name="T21" fmla="*/ 151 h 343"/>
                  <a:gd name="T22" fmla="*/ 70 w 207"/>
                  <a:gd name="T23" fmla="*/ 153 h 343"/>
                  <a:gd name="T24" fmla="*/ 62 w 207"/>
                  <a:gd name="T25" fmla="*/ 159 h 343"/>
                  <a:gd name="T26" fmla="*/ 74 w 207"/>
                  <a:gd name="T27" fmla="*/ 164 h 343"/>
                  <a:gd name="T28" fmla="*/ 96 w 207"/>
                  <a:gd name="T29" fmla="*/ 164 h 343"/>
                  <a:gd name="T30" fmla="*/ 155 w 207"/>
                  <a:gd name="T31" fmla="*/ 247 h 343"/>
                  <a:gd name="T32" fmla="*/ 99 w 207"/>
                  <a:gd name="T33" fmla="*/ 329 h 343"/>
                  <a:gd name="T34" fmla="*/ 23 w 207"/>
                  <a:gd name="T35" fmla="*/ 291 h 343"/>
                  <a:gd name="T36" fmla="*/ 56 w 207"/>
                  <a:gd name="T37" fmla="*/ 264 h 343"/>
                  <a:gd name="T38" fmla="*/ 28 w 207"/>
                  <a:gd name="T39" fmla="*/ 236 h 343"/>
                  <a:gd name="T40" fmla="*/ 0 w 207"/>
                  <a:gd name="T41" fmla="*/ 265 h 343"/>
                  <a:gd name="T42" fmla="*/ 101 w 207"/>
                  <a:gd name="T43" fmla="*/ 343 h 343"/>
                  <a:gd name="T44" fmla="*/ 207 w 207"/>
                  <a:gd name="T45" fmla="*/ 247 h 343"/>
                  <a:gd name="T46" fmla="*/ 124 w 207"/>
                  <a:gd name="T47" fmla="*/ 15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7" h="343">
                    <a:moveTo>
                      <a:pt x="124" y="157"/>
                    </a:moveTo>
                    <a:cubicBezTo>
                      <a:pt x="164" y="143"/>
                      <a:pt x="193" y="108"/>
                      <a:pt x="193" y="69"/>
                    </a:cubicBezTo>
                    <a:cubicBezTo>
                      <a:pt x="193" y="28"/>
                      <a:pt x="149" y="0"/>
                      <a:pt x="102" y="0"/>
                    </a:cubicBezTo>
                    <a:cubicBezTo>
                      <a:pt x="51" y="0"/>
                      <a:pt x="13" y="30"/>
                      <a:pt x="13" y="68"/>
                    </a:cubicBezTo>
                    <a:cubicBezTo>
                      <a:pt x="13" y="84"/>
                      <a:pt x="24" y="94"/>
                      <a:pt x="39" y="94"/>
                    </a:cubicBezTo>
                    <a:cubicBezTo>
                      <a:pt x="54" y="94"/>
                      <a:pt x="64" y="83"/>
                      <a:pt x="64" y="68"/>
                    </a:cubicBezTo>
                    <a:cubicBezTo>
                      <a:pt x="64" y="43"/>
                      <a:pt x="41" y="43"/>
                      <a:pt x="33" y="43"/>
                    </a:cubicBezTo>
                    <a:cubicBezTo>
                      <a:pt x="49" y="19"/>
                      <a:pt x="82" y="13"/>
                      <a:pt x="100" y="13"/>
                    </a:cubicBezTo>
                    <a:cubicBezTo>
                      <a:pt x="120" y="13"/>
                      <a:pt x="147" y="24"/>
                      <a:pt x="147" y="68"/>
                    </a:cubicBezTo>
                    <a:cubicBezTo>
                      <a:pt x="147" y="74"/>
                      <a:pt x="146" y="103"/>
                      <a:pt x="133" y="125"/>
                    </a:cubicBezTo>
                    <a:cubicBezTo>
                      <a:pt x="119" y="149"/>
                      <a:pt x="102" y="151"/>
                      <a:pt x="89" y="151"/>
                    </a:cubicBezTo>
                    <a:cubicBezTo>
                      <a:pt x="85" y="152"/>
                      <a:pt x="73" y="153"/>
                      <a:pt x="70" y="153"/>
                    </a:cubicBezTo>
                    <a:cubicBezTo>
                      <a:pt x="66" y="153"/>
                      <a:pt x="62" y="154"/>
                      <a:pt x="62" y="159"/>
                    </a:cubicBezTo>
                    <a:cubicBezTo>
                      <a:pt x="62" y="164"/>
                      <a:pt x="66" y="164"/>
                      <a:pt x="74" y="164"/>
                    </a:cubicBezTo>
                    <a:lnTo>
                      <a:pt x="96" y="164"/>
                    </a:lnTo>
                    <a:cubicBezTo>
                      <a:pt x="137" y="164"/>
                      <a:pt x="155" y="198"/>
                      <a:pt x="155" y="247"/>
                    </a:cubicBezTo>
                    <a:cubicBezTo>
                      <a:pt x="155" y="315"/>
                      <a:pt x="121" y="329"/>
                      <a:pt x="99" y="329"/>
                    </a:cubicBezTo>
                    <a:cubicBezTo>
                      <a:pt x="78" y="329"/>
                      <a:pt x="40" y="321"/>
                      <a:pt x="23" y="291"/>
                    </a:cubicBezTo>
                    <a:cubicBezTo>
                      <a:pt x="40" y="294"/>
                      <a:pt x="56" y="283"/>
                      <a:pt x="56" y="264"/>
                    </a:cubicBezTo>
                    <a:cubicBezTo>
                      <a:pt x="56" y="246"/>
                      <a:pt x="42" y="236"/>
                      <a:pt x="28" y="236"/>
                    </a:cubicBezTo>
                    <a:cubicBezTo>
                      <a:pt x="16" y="236"/>
                      <a:pt x="0" y="243"/>
                      <a:pt x="0" y="265"/>
                    </a:cubicBezTo>
                    <a:cubicBezTo>
                      <a:pt x="0" y="310"/>
                      <a:pt x="46" y="343"/>
                      <a:pt x="101" y="343"/>
                    </a:cubicBezTo>
                    <a:cubicBezTo>
                      <a:pt x="161" y="343"/>
                      <a:pt x="207" y="298"/>
                      <a:pt x="207" y="247"/>
                    </a:cubicBezTo>
                    <a:cubicBezTo>
                      <a:pt x="207" y="206"/>
                      <a:pt x="175" y="167"/>
                      <a:pt x="124" y="15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1" name="Freeform 252 1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2863515" y="9259888"/>
                <a:ext cx="190500" cy="173038"/>
              </a:xfrm>
              <a:custGeom>
                <a:avLst/>
                <a:gdLst>
                  <a:gd name="T0" fmla="*/ 153 w 249"/>
                  <a:gd name="T1" fmla="*/ 70 h 226"/>
                  <a:gd name="T2" fmla="*/ 202 w 249"/>
                  <a:gd name="T3" fmla="*/ 11 h 226"/>
                  <a:gd name="T4" fmla="*/ 227 w 249"/>
                  <a:gd name="T5" fmla="*/ 17 h 226"/>
                  <a:gd name="T6" fmla="*/ 203 w 249"/>
                  <a:gd name="T7" fmla="*/ 44 h 226"/>
                  <a:gd name="T8" fmla="*/ 222 w 249"/>
                  <a:gd name="T9" fmla="*/ 62 h 226"/>
                  <a:gd name="T10" fmla="*/ 249 w 249"/>
                  <a:gd name="T11" fmla="*/ 33 h 226"/>
                  <a:gd name="T12" fmla="*/ 202 w 249"/>
                  <a:gd name="T13" fmla="*/ 0 h 226"/>
                  <a:gd name="T14" fmla="*/ 150 w 249"/>
                  <a:gd name="T15" fmla="*/ 38 h 226"/>
                  <a:gd name="T16" fmla="*/ 96 w 249"/>
                  <a:gd name="T17" fmla="*/ 0 h 226"/>
                  <a:gd name="T18" fmla="*/ 16 w 249"/>
                  <a:gd name="T19" fmla="*/ 77 h 226"/>
                  <a:gd name="T20" fmla="*/ 22 w 249"/>
                  <a:gd name="T21" fmla="*/ 81 h 226"/>
                  <a:gd name="T22" fmla="*/ 28 w 249"/>
                  <a:gd name="T23" fmla="*/ 76 h 226"/>
                  <a:gd name="T24" fmla="*/ 95 w 249"/>
                  <a:gd name="T25" fmla="*/ 11 h 226"/>
                  <a:gd name="T26" fmla="*/ 122 w 249"/>
                  <a:gd name="T27" fmla="*/ 44 h 226"/>
                  <a:gd name="T28" fmla="*/ 95 w 249"/>
                  <a:gd name="T29" fmla="*/ 163 h 226"/>
                  <a:gd name="T30" fmla="*/ 48 w 249"/>
                  <a:gd name="T31" fmla="*/ 215 h 226"/>
                  <a:gd name="T32" fmla="*/ 23 w 249"/>
                  <a:gd name="T33" fmla="*/ 208 h 226"/>
                  <a:gd name="T34" fmla="*/ 46 w 249"/>
                  <a:gd name="T35" fmla="*/ 181 h 226"/>
                  <a:gd name="T36" fmla="*/ 28 w 249"/>
                  <a:gd name="T37" fmla="*/ 164 h 226"/>
                  <a:gd name="T38" fmla="*/ 0 w 249"/>
                  <a:gd name="T39" fmla="*/ 193 h 226"/>
                  <a:gd name="T40" fmla="*/ 47 w 249"/>
                  <a:gd name="T41" fmla="*/ 226 h 226"/>
                  <a:gd name="T42" fmla="*/ 100 w 249"/>
                  <a:gd name="T43" fmla="*/ 188 h 226"/>
                  <a:gd name="T44" fmla="*/ 154 w 249"/>
                  <a:gd name="T45" fmla="*/ 226 h 226"/>
                  <a:gd name="T46" fmla="*/ 233 w 249"/>
                  <a:gd name="T47" fmla="*/ 149 h 226"/>
                  <a:gd name="T48" fmla="*/ 227 w 249"/>
                  <a:gd name="T49" fmla="*/ 144 h 226"/>
                  <a:gd name="T50" fmla="*/ 221 w 249"/>
                  <a:gd name="T51" fmla="*/ 149 h 226"/>
                  <a:gd name="T52" fmla="*/ 155 w 249"/>
                  <a:gd name="T53" fmla="*/ 215 h 226"/>
                  <a:gd name="T54" fmla="*/ 127 w 249"/>
                  <a:gd name="T55" fmla="*/ 182 h 226"/>
                  <a:gd name="T56" fmla="*/ 136 w 249"/>
                  <a:gd name="T57" fmla="*/ 138 h 226"/>
                  <a:gd name="T58" fmla="*/ 153 w 249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" h="226">
                    <a:moveTo>
                      <a:pt x="153" y="70"/>
                    </a:moveTo>
                    <a:cubicBezTo>
                      <a:pt x="156" y="57"/>
                      <a:pt x="167" y="11"/>
                      <a:pt x="202" y="11"/>
                    </a:cubicBezTo>
                    <a:cubicBezTo>
                      <a:pt x="204" y="11"/>
                      <a:pt x="216" y="11"/>
                      <a:pt x="227" y="17"/>
                    </a:cubicBezTo>
                    <a:cubicBezTo>
                      <a:pt x="213" y="20"/>
                      <a:pt x="203" y="32"/>
                      <a:pt x="203" y="44"/>
                    </a:cubicBezTo>
                    <a:cubicBezTo>
                      <a:pt x="203" y="52"/>
                      <a:pt x="208" y="62"/>
                      <a:pt x="222" y="62"/>
                    </a:cubicBezTo>
                    <a:cubicBezTo>
                      <a:pt x="233" y="62"/>
                      <a:pt x="249" y="53"/>
                      <a:pt x="249" y="33"/>
                    </a:cubicBezTo>
                    <a:cubicBezTo>
                      <a:pt x="249" y="7"/>
                      <a:pt x="219" y="0"/>
                      <a:pt x="202" y="0"/>
                    </a:cubicBezTo>
                    <a:cubicBezTo>
                      <a:pt x="174" y="0"/>
                      <a:pt x="156" y="26"/>
                      <a:pt x="150" y="38"/>
                    </a:cubicBezTo>
                    <a:cubicBezTo>
                      <a:pt x="138" y="5"/>
                      <a:pt x="111" y="0"/>
                      <a:pt x="96" y="0"/>
                    </a:cubicBezTo>
                    <a:cubicBezTo>
                      <a:pt x="44" y="0"/>
                      <a:pt x="16" y="64"/>
                      <a:pt x="16" y="77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5" y="11"/>
                      <a:pt x="122" y="15"/>
                      <a:pt x="122" y="44"/>
                    </a:cubicBezTo>
                    <a:cubicBezTo>
                      <a:pt x="122" y="60"/>
                      <a:pt x="114" y="93"/>
                      <a:pt x="95" y="163"/>
                    </a:cubicBezTo>
                    <a:cubicBezTo>
                      <a:pt x="87" y="194"/>
                      <a:pt x="70" y="215"/>
                      <a:pt x="48" y="215"/>
                    </a:cubicBezTo>
                    <a:cubicBezTo>
                      <a:pt x="45" y="215"/>
                      <a:pt x="33" y="215"/>
                      <a:pt x="23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100" y="188"/>
                    </a:cubicBezTo>
                    <a:cubicBezTo>
                      <a:pt x="106" y="206"/>
                      <a:pt x="124" y="226"/>
                      <a:pt x="154" y="226"/>
                    </a:cubicBezTo>
                    <a:cubicBezTo>
                      <a:pt x="205" y="226"/>
                      <a:pt x="233" y="161"/>
                      <a:pt x="233" y="149"/>
                    </a:cubicBezTo>
                    <a:cubicBezTo>
                      <a:pt x="233" y="144"/>
                      <a:pt x="229" y="144"/>
                      <a:pt x="227" y="144"/>
                    </a:cubicBezTo>
                    <a:cubicBezTo>
                      <a:pt x="223" y="144"/>
                      <a:pt x="222" y="146"/>
                      <a:pt x="221" y="149"/>
                    </a:cubicBezTo>
                    <a:cubicBezTo>
                      <a:pt x="204" y="203"/>
                      <a:pt x="171" y="215"/>
                      <a:pt x="155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6" y="138"/>
                    </a:cubicBezTo>
                    <a:lnTo>
                      <a:pt x="153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2" name="Freeform 253 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3084177" y="9309101"/>
                <a:ext cx="122238" cy="182563"/>
              </a:xfrm>
              <a:custGeom>
                <a:avLst/>
                <a:gdLst>
                  <a:gd name="T0" fmla="*/ 76 w 160"/>
                  <a:gd name="T1" fmla="*/ 115 h 239"/>
                  <a:gd name="T2" fmla="*/ 123 w 160"/>
                  <a:gd name="T3" fmla="*/ 172 h 239"/>
                  <a:gd name="T4" fmla="*/ 77 w 160"/>
                  <a:gd name="T5" fmla="*/ 228 h 239"/>
                  <a:gd name="T6" fmla="*/ 18 w 160"/>
                  <a:gd name="T7" fmla="*/ 203 h 239"/>
                  <a:gd name="T8" fmla="*/ 38 w 160"/>
                  <a:gd name="T9" fmla="*/ 184 h 239"/>
                  <a:gd name="T10" fmla="*/ 19 w 160"/>
                  <a:gd name="T11" fmla="*/ 165 h 239"/>
                  <a:gd name="T12" fmla="*/ 0 w 160"/>
                  <a:gd name="T13" fmla="*/ 185 h 239"/>
                  <a:gd name="T14" fmla="*/ 78 w 160"/>
                  <a:gd name="T15" fmla="*/ 239 h 239"/>
                  <a:gd name="T16" fmla="*/ 160 w 160"/>
                  <a:gd name="T17" fmla="*/ 172 h 239"/>
                  <a:gd name="T18" fmla="*/ 99 w 160"/>
                  <a:gd name="T19" fmla="*/ 109 h 239"/>
                  <a:gd name="T20" fmla="*/ 149 w 160"/>
                  <a:gd name="T21" fmla="*/ 48 h 239"/>
                  <a:gd name="T22" fmla="*/ 79 w 160"/>
                  <a:gd name="T23" fmla="*/ 0 h 239"/>
                  <a:gd name="T24" fmla="*/ 10 w 160"/>
                  <a:gd name="T25" fmla="*/ 47 h 239"/>
                  <a:gd name="T26" fmla="*/ 29 w 160"/>
                  <a:gd name="T27" fmla="*/ 65 h 239"/>
                  <a:gd name="T28" fmla="*/ 46 w 160"/>
                  <a:gd name="T29" fmla="*/ 48 h 239"/>
                  <a:gd name="T30" fmla="*/ 29 w 160"/>
                  <a:gd name="T31" fmla="*/ 30 h 239"/>
                  <a:gd name="T32" fmla="*/ 78 w 160"/>
                  <a:gd name="T33" fmla="*/ 10 h 239"/>
                  <a:gd name="T34" fmla="*/ 115 w 160"/>
                  <a:gd name="T35" fmla="*/ 48 h 239"/>
                  <a:gd name="T36" fmla="*/ 101 w 160"/>
                  <a:gd name="T37" fmla="*/ 90 h 239"/>
                  <a:gd name="T38" fmla="*/ 63 w 160"/>
                  <a:gd name="T39" fmla="*/ 105 h 239"/>
                  <a:gd name="T40" fmla="*/ 52 w 160"/>
                  <a:gd name="T41" fmla="*/ 106 h 239"/>
                  <a:gd name="T42" fmla="*/ 48 w 160"/>
                  <a:gd name="T43" fmla="*/ 110 h 239"/>
                  <a:gd name="T44" fmla="*/ 57 w 160"/>
                  <a:gd name="T45" fmla="*/ 115 h 239"/>
                  <a:gd name="T46" fmla="*/ 76 w 160"/>
                  <a:gd name="T47" fmla="*/ 11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239">
                    <a:moveTo>
                      <a:pt x="76" y="115"/>
                    </a:moveTo>
                    <a:cubicBezTo>
                      <a:pt x="103" y="115"/>
                      <a:pt x="123" y="134"/>
                      <a:pt x="123" y="172"/>
                    </a:cubicBezTo>
                    <a:cubicBezTo>
                      <a:pt x="123" y="215"/>
                      <a:pt x="98" y="228"/>
                      <a:pt x="77" y="228"/>
                    </a:cubicBezTo>
                    <a:cubicBezTo>
                      <a:pt x="63" y="228"/>
                      <a:pt x="33" y="224"/>
                      <a:pt x="18" y="203"/>
                    </a:cubicBezTo>
                    <a:cubicBezTo>
                      <a:pt x="34" y="202"/>
                      <a:pt x="38" y="191"/>
                      <a:pt x="38" y="184"/>
                    </a:cubicBezTo>
                    <a:cubicBezTo>
                      <a:pt x="38" y="172"/>
                      <a:pt x="30" y="165"/>
                      <a:pt x="19" y="165"/>
                    </a:cubicBezTo>
                    <a:cubicBezTo>
                      <a:pt x="9" y="165"/>
                      <a:pt x="0" y="170"/>
                      <a:pt x="0" y="185"/>
                    </a:cubicBezTo>
                    <a:cubicBezTo>
                      <a:pt x="0" y="218"/>
                      <a:pt x="36" y="239"/>
                      <a:pt x="78" y="239"/>
                    </a:cubicBezTo>
                    <a:cubicBezTo>
                      <a:pt x="126" y="239"/>
                      <a:pt x="160" y="206"/>
                      <a:pt x="160" y="172"/>
                    </a:cubicBezTo>
                    <a:cubicBezTo>
                      <a:pt x="160" y="144"/>
                      <a:pt x="138" y="117"/>
                      <a:pt x="99" y="109"/>
                    </a:cubicBezTo>
                    <a:cubicBezTo>
                      <a:pt x="136" y="96"/>
                      <a:pt x="149" y="70"/>
                      <a:pt x="149" y="48"/>
                    </a:cubicBezTo>
                    <a:cubicBezTo>
                      <a:pt x="149" y="21"/>
                      <a:pt x="117" y="0"/>
                      <a:pt x="79" y="0"/>
                    </a:cubicBezTo>
                    <a:cubicBezTo>
                      <a:pt x="40" y="0"/>
                      <a:pt x="10" y="19"/>
                      <a:pt x="10" y="47"/>
                    </a:cubicBezTo>
                    <a:cubicBezTo>
                      <a:pt x="10" y="59"/>
                      <a:pt x="18" y="65"/>
                      <a:pt x="29" y="65"/>
                    </a:cubicBezTo>
                    <a:cubicBezTo>
                      <a:pt x="39" y="65"/>
                      <a:pt x="46" y="58"/>
                      <a:pt x="46" y="48"/>
                    </a:cubicBezTo>
                    <a:cubicBezTo>
                      <a:pt x="46" y="38"/>
                      <a:pt x="39" y="30"/>
                      <a:pt x="29" y="30"/>
                    </a:cubicBezTo>
                    <a:cubicBezTo>
                      <a:pt x="41" y="14"/>
                      <a:pt x="65" y="10"/>
                      <a:pt x="78" y="10"/>
                    </a:cubicBezTo>
                    <a:cubicBezTo>
                      <a:pt x="93" y="10"/>
                      <a:pt x="115" y="18"/>
                      <a:pt x="115" y="48"/>
                    </a:cubicBezTo>
                    <a:cubicBezTo>
                      <a:pt x="115" y="63"/>
                      <a:pt x="110" y="79"/>
                      <a:pt x="101" y="90"/>
                    </a:cubicBezTo>
                    <a:cubicBezTo>
                      <a:pt x="90" y="103"/>
                      <a:pt x="80" y="104"/>
                      <a:pt x="63" y="105"/>
                    </a:cubicBezTo>
                    <a:cubicBezTo>
                      <a:pt x="54" y="106"/>
                      <a:pt x="53" y="106"/>
                      <a:pt x="52" y="106"/>
                    </a:cubicBezTo>
                    <a:cubicBezTo>
                      <a:pt x="51" y="106"/>
                      <a:pt x="48" y="107"/>
                      <a:pt x="48" y="110"/>
                    </a:cubicBezTo>
                    <a:cubicBezTo>
                      <a:pt x="48" y="115"/>
                      <a:pt x="51" y="115"/>
                      <a:pt x="57" y="115"/>
                    </a:cubicBezTo>
                    <a:lnTo>
                      <a:pt x="76" y="1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3" name="Freeform 254 1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3377865" y="9186863"/>
                <a:ext cx="233363" cy="295275"/>
              </a:xfrm>
              <a:custGeom>
                <a:avLst/>
                <a:gdLst>
                  <a:gd name="T0" fmla="*/ 295 w 305"/>
                  <a:gd name="T1" fmla="*/ 156 h 386"/>
                  <a:gd name="T2" fmla="*/ 305 w 305"/>
                  <a:gd name="T3" fmla="*/ 145 h 386"/>
                  <a:gd name="T4" fmla="*/ 295 w 305"/>
                  <a:gd name="T5" fmla="*/ 133 h 386"/>
                  <a:gd name="T6" fmla="*/ 20 w 305"/>
                  <a:gd name="T7" fmla="*/ 3 h 386"/>
                  <a:gd name="T8" fmla="*/ 10 w 305"/>
                  <a:gd name="T9" fmla="*/ 0 h 386"/>
                  <a:gd name="T10" fmla="*/ 0 w 305"/>
                  <a:gd name="T11" fmla="*/ 10 h 386"/>
                  <a:gd name="T12" fmla="*/ 9 w 305"/>
                  <a:gd name="T13" fmla="*/ 21 h 386"/>
                  <a:gd name="T14" fmla="*/ 271 w 305"/>
                  <a:gd name="T15" fmla="*/ 144 h 386"/>
                  <a:gd name="T16" fmla="*/ 10 w 305"/>
                  <a:gd name="T17" fmla="*/ 267 h 386"/>
                  <a:gd name="T18" fmla="*/ 0 w 305"/>
                  <a:gd name="T19" fmla="*/ 279 h 386"/>
                  <a:gd name="T20" fmla="*/ 10 w 305"/>
                  <a:gd name="T21" fmla="*/ 289 h 386"/>
                  <a:gd name="T22" fmla="*/ 19 w 305"/>
                  <a:gd name="T23" fmla="*/ 285 h 386"/>
                  <a:gd name="T24" fmla="*/ 295 w 305"/>
                  <a:gd name="T25" fmla="*/ 156 h 386"/>
                  <a:gd name="T26" fmla="*/ 287 w 305"/>
                  <a:gd name="T27" fmla="*/ 386 h 386"/>
                  <a:gd name="T28" fmla="*/ 305 w 305"/>
                  <a:gd name="T29" fmla="*/ 375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5 h 386"/>
                  <a:gd name="T36" fmla="*/ 17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156"/>
                    </a:moveTo>
                    <a:cubicBezTo>
                      <a:pt x="302" y="153"/>
                      <a:pt x="305" y="149"/>
                      <a:pt x="305" y="145"/>
                    </a:cubicBezTo>
                    <a:cubicBezTo>
                      <a:pt x="305" y="140"/>
                      <a:pt x="303" y="137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18"/>
                      <a:pt x="9" y="21"/>
                    </a:cubicBezTo>
                    <a:lnTo>
                      <a:pt x="271" y="144"/>
                    </a:lnTo>
                    <a:lnTo>
                      <a:pt x="10" y="267"/>
                    </a:lnTo>
                    <a:cubicBezTo>
                      <a:pt x="1" y="272"/>
                      <a:pt x="0" y="276"/>
                      <a:pt x="0" y="279"/>
                    </a:cubicBezTo>
                    <a:cubicBezTo>
                      <a:pt x="0" y="284"/>
                      <a:pt x="4" y="289"/>
                      <a:pt x="10" y="289"/>
                    </a:cubicBezTo>
                    <a:cubicBezTo>
                      <a:pt x="11" y="289"/>
                      <a:pt x="12" y="289"/>
                      <a:pt x="19" y="285"/>
                    </a:cubicBezTo>
                    <a:lnTo>
                      <a:pt x="295" y="156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5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0" y="366"/>
                      <a:pt x="0" y="366"/>
                      <a:pt x="0" y="375"/>
                    </a:cubicBezTo>
                    <a:cubicBezTo>
                      <a:pt x="0" y="386"/>
                      <a:pt x="9" y="386"/>
                      <a:pt x="17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4" name="Freeform 255 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3782677" y="9174163"/>
                <a:ext cx="125413" cy="254000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2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4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3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3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5" name="Freeform 256 1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3954127" y="9174163"/>
                <a:ext cx="160338" cy="263525"/>
              </a:xfrm>
              <a:custGeom>
                <a:avLst/>
                <a:gdLst>
                  <a:gd name="T0" fmla="*/ 210 w 210"/>
                  <a:gd name="T1" fmla="*/ 173 h 343"/>
                  <a:gd name="T2" fmla="*/ 190 w 210"/>
                  <a:gd name="T3" fmla="*/ 56 h 343"/>
                  <a:gd name="T4" fmla="*/ 105 w 210"/>
                  <a:gd name="T5" fmla="*/ 0 h 343"/>
                  <a:gd name="T6" fmla="*/ 18 w 210"/>
                  <a:gd name="T7" fmla="*/ 59 h 343"/>
                  <a:gd name="T8" fmla="*/ 0 w 210"/>
                  <a:gd name="T9" fmla="*/ 173 h 343"/>
                  <a:gd name="T10" fmla="*/ 22 w 210"/>
                  <a:gd name="T11" fmla="*/ 293 h 343"/>
                  <a:gd name="T12" fmla="*/ 105 w 210"/>
                  <a:gd name="T13" fmla="*/ 343 h 343"/>
                  <a:gd name="T14" fmla="*/ 191 w 210"/>
                  <a:gd name="T15" fmla="*/ 285 h 343"/>
                  <a:gd name="T16" fmla="*/ 210 w 210"/>
                  <a:gd name="T17" fmla="*/ 173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1 w 210"/>
                  <a:gd name="T23" fmla="*/ 167 h 343"/>
                  <a:gd name="T24" fmla="*/ 45 w 210"/>
                  <a:gd name="T25" fmla="*/ 75 h 343"/>
                  <a:gd name="T26" fmla="*/ 105 w 210"/>
                  <a:gd name="T27" fmla="*/ 11 h 343"/>
                  <a:gd name="T28" fmla="*/ 163 w 210"/>
                  <a:gd name="T29" fmla="*/ 69 h 343"/>
                  <a:gd name="T30" fmla="*/ 168 w 210"/>
                  <a:gd name="T31" fmla="*/ 167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3"/>
                    </a:moveTo>
                    <a:cubicBezTo>
                      <a:pt x="210" y="133"/>
                      <a:pt x="207" y="93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59"/>
                    </a:cubicBezTo>
                    <a:cubicBezTo>
                      <a:pt x="2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2" y="293"/>
                    </a:cubicBezTo>
                    <a:cubicBezTo>
                      <a:pt x="44" y="333"/>
                      <a:pt x="80" y="343"/>
                      <a:pt x="105" y="343"/>
                    </a:cubicBezTo>
                    <a:cubicBezTo>
                      <a:pt x="132" y="343"/>
                      <a:pt x="169" y="333"/>
                      <a:pt x="191" y="285"/>
                    </a:cubicBezTo>
                    <a:cubicBezTo>
                      <a:pt x="207" y="251"/>
                      <a:pt x="210" y="212"/>
                      <a:pt x="210" y="173"/>
                    </a:cubicBezTo>
                    <a:close/>
                    <a:moveTo>
                      <a:pt x="105" y="332"/>
                    </a:moveTo>
                    <a:cubicBezTo>
                      <a:pt x="85" y="332"/>
                      <a:pt x="56" y="320"/>
                      <a:pt x="47" y="272"/>
                    </a:cubicBezTo>
                    <a:cubicBezTo>
                      <a:pt x="41" y="242"/>
                      <a:pt x="41" y="196"/>
                      <a:pt x="41" y="167"/>
                    </a:cubicBezTo>
                    <a:cubicBezTo>
                      <a:pt x="41" y="135"/>
                      <a:pt x="41" y="102"/>
                      <a:pt x="45" y="75"/>
                    </a:cubicBezTo>
                    <a:cubicBezTo>
                      <a:pt x="55" y="16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3" y="69"/>
                    </a:cubicBezTo>
                    <a:cubicBezTo>
                      <a:pt x="168" y="97"/>
                      <a:pt x="168" y="135"/>
                      <a:pt x="168" y="167"/>
                    </a:cubicBezTo>
                    <a:cubicBezTo>
                      <a:pt x="168" y="204"/>
                      <a:pt x="168" y="238"/>
                      <a:pt x="163" y="270"/>
                    </a:cubicBezTo>
                    <a:cubicBezTo>
                      <a:pt x="155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462" name="组合 46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>
            <a:xfrm>
              <a:off x="1804192" y="3795229"/>
              <a:ext cx="3330576" cy="317501"/>
              <a:chOff x="11325225" y="8837612"/>
              <a:chExt cx="3330576" cy="317501"/>
            </a:xfrm>
          </p:grpSpPr>
          <p:sp>
            <p:nvSpPr>
              <p:cNvPr id="449" name="Freeform 263 1 1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11325225" y="8837612"/>
                <a:ext cx="152400" cy="261938"/>
              </a:xfrm>
              <a:custGeom>
                <a:avLst/>
                <a:gdLst>
                  <a:gd name="T0" fmla="*/ 199 w 199"/>
                  <a:gd name="T1" fmla="*/ 232 h 343"/>
                  <a:gd name="T2" fmla="*/ 104 w 199"/>
                  <a:gd name="T3" fmla="*/ 123 h 343"/>
                  <a:gd name="T4" fmla="*/ 41 w 199"/>
                  <a:gd name="T5" fmla="*/ 148 h 343"/>
                  <a:gd name="T6" fmla="*/ 41 w 199"/>
                  <a:gd name="T7" fmla="*/ 51 h 343"/>
                  <a:gd name="T8" fmla="*/ 83 w 199"/>
                  <a:gd name="T9" fmla="*/ 57 h 343"/>
                  <a:gd name="T10" fmla="*/ 180 w 199"/>
                  <a:gd name="T11" fmla="*/ 6 h 343"/>
                  <a:gd name="T12" fmla="*/ 175 w 199"/>
                  <a:gd name="T13" fmla="*/ 0 h 343"/>
                  <a:gd name="T14" fmla="*/ 171 w 199"/>
                  <a:gd name="T15" fmla="*/ 2 h 343"/>
                  <a:gd name="T16" fmla="*/ 103 w 199"/>
                  <a:gd name="T17" fmla="*/ 16 h 343"/>
                  <a:gd name="T18" fmla="*/ 37 w 199"/>
                  <a:gd name="T19" fmla="*/ 2 h 343"/>
                  <a:gd name="T20" fmla="*/ 31 w 199"/>
                  <a:gd name="T21" fmla="*/ 1 h 343"/>
                  <a:gd name="T22" fmla="*/ 26 w 199"/>
                  <a:gd name="T23" fmla="*/ 13 h 343"/>
                  <a:gd name="T24" fmla="*/ 26 w 199"/>
                  <a:gd name="T25" fmla="*/ 160 h 343"/>
                  <a:gd name="T26" fmla="*/ 33 w 199"/>
                  <a:gd name="T27" fmla="*/ 173 h 343"/>
                  <a:gd name="T28" fmla="*/ 39 w 199"/>
                  <a:gd name="T29" fmla="*/ 169 h 343"/>
                  <a:gd name="T30" fmla="*/ 103 w 199"/>
                  <a:gd name="T31" fmla="*/ 134 h 343"/>
                  <a:gd name="T32" fmla="*/ 146 w 199"/>
                  <a:gd name="T33" fmla="*/ 166 h 343"/>
                  <a:gd name="T34" fmla="*/ 155 w 199"/>
                  <a:gd name="T35" fmla="*/ 228 h 343"/>
                  <a:gd name="T36" fmla="*/ 143 w 199"/>
                  <a:gd name="T37" fmla="*/ 297 h 343"/>
                  <a:gd name="T38" fmla="*/ 89 w 199"/>
                  <a:gd name="T39" fmla="*/ 329 h 343"/>
                  <a:gd name="T40" fmla="*/ 16 w 199"/>
                  <a:gd name="T41" fmla="*/ 273 h 343"/>
                  <a:gd name="T42" fmla="*/ 25 w 199"/>
                  <a:gd name="T43" fmla="*/ 274 h 343"/>
                  <a:gd name="T44" fmla="*/ 50 w 199"/>
                  <a:gd name="T45" fmla="*/ 250 h 343"/>
                  <a:gd name="T46" fmla="*/ 25 w 199"/>
                  <a:gd name="T47" fmla="*/ 226 h 343"/>
                  <a:gd name="T48" fmla="*/ 0 w 199"/>
                  <a:gd name="T49" fmla="*/ 252 h 343"/>
                  <a:gd name="T50" fmla="*/ 90 w 199"/>
                  <a:gd name="T51" fmla="*/ 343 h 343"/>
                  <a:gd name="T52" fmla="*/ 199 w 199"/>
                  <a:gd name="T53" fmla="*/ 2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9" h="343">
                    <a:moveTo>
                      <a:pt x="199" y="232"/>
                    </a:moveTo>
                    <a:cubicBezTo>
                      <a:pt x="199" y="173"/>
                      <a:pt x="158" y="123"/>
                      <a:pt x="104" y="123"/>
                    </a:cubicBezTo>
                    <a:cubicBezTo>
                      <a:pt x="80" y="123"/>
                      <a:pt x="59" y="131"/>
                      <a:pt x="41" y="148"/>
                    </a:cubicBezTo>
                    <a:lnTo>
                      <a:pt x="41" y="51"/>
                    </a:lnTo>
                    <a:cubicBezTo>
                      <a:pt x="51" y="54"/>
                      <a:pt x="68" y="57"/>
                      <a:pt x="83" y="57"/>
                    </a:cubicBezTo>
                    <a:cubicBezTo>
                      <a:pt x="145" y="57"/>
                      <a:pt x="180" y="12"/>
                      <a:pt x="180" y="6"/>
                    </a:cubicBezTo>
                    <a:cubicBezTo>
                      <a:pt x="180" y="3"/>
                      <a:pt x="178" y="0"/>
                      <a:pt x="175" y="0"/>
                    </a:cubicBezTo>
                    <a:cubicBezTo>
                      <a:pt x="174" y="0"/>
                      <a:pt x="173" y="0"/>
                      <a:pt x="171" y="2"/>
                    </a:cubicBezTo>
                    <a:cubicBezTo>
                      <a:pt x="161" y="6"/>
                      <a:pt x="136" y="16"/>
                      <a:pt x="103" y="16"/>
                    </a:cubicBezTo>
                    <a:cubicBezTo>
                      <a:pt x="83" y="16"/>
                      <a:pt x="60" y="13"/>
                      <a:pt x="37" y="2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26" y="1"/>
                      <a:pt x="26" y="5"/>
                      <a:pt x="26" y="13"/>
                    </a:cubicBezTo>
                    <a:lnTo>
                      <a:pt x="26" y="160"/>
                    </a:lnTo>
                    <a:cubicBezTo>
                      <a:pt x="26" y="169"/>
                      <a:pt x="26" y="173"/>
                      <a:pt x="33" y="173"/>
                    </a:cubicBezTo>
                    <a:cubicBezTo>
                      <a:pt x="36" y="173"/>
                      <a:pt x="37" y="172"/>
                      <a:pt x="39" y="169"/>
                    </a:cubicBezTo>
                    <a:cubicBezTo>
                      <a:pt x="45" y="161"/>
                      <a:pt x="63" y="134"/>
                      <a:pt x="103" y="134"/>
                    </a:cubicBezTo>
                    <a:cubicBezTo>
                      <a:pt x="129" y="134"/>
                      <a:pt x="142" y="157"/>
                      <a:pt x="146" y="166"/>
                    </a:cubicBezTo>
                    <a:cubicBezTo>
                      <a:pt x="154" y="184"/>
                      <a:pt x="155" y="204"/>
                      <a:pt x="155" y="228"/>
                    </a:cubicBezTo>
                    <a:cubicBezTo>
                      <a:pt x="155" y="246"/>
                      <a:pt x="155" y="276"/>
                      <a:pt x="143" y="297"/>
                    </a:cubicBezTo>
                    <a:cubicBezTo>
                      <a:pt x="131" y="316"/>
                      <a:pt x="112" y="329"/>
                      <a:pt x="89" y="329"/>
                    </a:cubicBezTo>
                    <a:cubicBezTo>
                      <a:pt x="53" y="329"/>
                      <a:pt x="25" y="303"/>
                      <a:pt x="16" y="273"/>
                    </a:cubicBezTo>
                    <a:cubicBezTo>
                      <a:pt x="18" y="274"/>
                      <a:pt x="19" y="274"/>
                      <a:pt x="25" y="274"/>
                    </a:cubicBezTo>
                    <a:cubicBezTo>
                      <a:pt x="41" y="274"/>
                      <a:pt x="50" y="262"/>
                      <a:pt x="50" y="250"/>
                    </a:cubicBezTo>
                    <a:cubicBezTo>
                      <a:pt x="50" y="238"/>
                      <a:pt x="41" y="226"/>
                      <a:pt x="25" y="226"/>
                    </a:cubicBezTo>
                    <a:cubicBezTo>
                      <a:pt x="18" y="226"/>
                      <a:pt x="0" y="229"/>
                      <a:pt x="0" y="252"/>
                    </a:cubicBezTo>
                    <a:cubicBezTo>
                      <a:pt x="0" y="295"/>
                      <a:pt x="35" y="343"/>
                      <a:pt x="90" y="343"/>
                    </a:cubicBezTo>
                    <a:cubicBezTo>
                      <a:pt x="148" y="343"/>
                      <a:pt x="199" y="295"/>
                      <a:pt x="199" y="2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0" name="Freeform 264 1 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11507788" y="8923337"/>
                <a:ext cx="190500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6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1 w 248"/>
                  <a:gd name="T27" fmla="*/ 44 h 226"/>
                  <a:gd name="T28" fmla="*/ 95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6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6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1" y="15"/>
                      <a:pt x="121" y="44"/>
                    </a:cubicBezTo>
                    <a:cubicBezTo>
                      <a:pt x="121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4" y="215"/>
                      <a:pt x="126" y="199"/>
                      <a:pt x="126" y="182"/>
                    </a:cubicBezTo>
                    <a:cubicBezTo>
                      <a:pt x="126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1" name="Freeform 265 1 1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11744325" y="8972550"/>
                <a:ext cx="96838" cy="176213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8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2" name="Freeform 266 1 1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1991975" y="8869362"/>
                <a:ext cx="252413" cy="254000"/>
              </a:xfrm>
              <a:custGeom>
                <a:avLst/>
                <a:gdLst>
                  <a:gd name="T0" fmla="*/ 176 w 332"/>
                  <a:gd name="T1" fmla="*/ 175 h 332"/>
                  <a:gd name="T2" fmla="*/ 315 w 332"/>
                  <a:gd name="T3" fmla="*/ 175 h 332"/>
                  <a:gd name="T4" fmla="*/ 332 w 332"/>
                  <a:gd name="T5" fmla="*/ 166 h 332"/>
                  <a:gd name="T6" fmla="*/ 315 w 332"/>
                  <a:gd name="T7" fmla="*/ 155 h 332"/>
                  <a:gd name="T8" fmla="*/ 176 w 332"/>
                  <a:gd name="T9" fmla="*/ 155 h 332"/>
                  <a:gd name="T10" fmla="*/ 176 w 332"/>
                  <a:gd name="T11" fmla="*/ 16 h 332"/>
                  <a:gd name="T12" fmla="*/ 166 w 332"/>
                  <a:gd name="T13" fmla="*/ 0 h 332"/>
                  <a:gd name="T14" fmla="*/ 156 w 332"/>
                  <a:gd name="T15" fmla="*/ 16 h 332"/>
                  <a:gd name="T16" fmla="*/ 156 w 332"/>
                  <a:gd name="T17" fmla="*/ 155 h 332"/>
                  <a:gd name="T18" fmla="*/ 17 w 332"/>
                  <a:gd name="T19" fmla="*/ 155 h 332"/>
                  <a:gd name="T20" fmla="*/ 0 w 332"/>
                  <a:gd name="T21" fmla="*/ 166 h 332"/>
                  <a:gd name="T22" fmla="*/ 17 w 332"/>
                  <a:gd name="T23" fmla="*/ 175 h 332"/>
                  <a:gd name="T24" fmla="*/ 156 w 332"/>
                  <a:gd name="T25" fmla="*/ 175 h 332"/>
                  <a:gd name="T26" fmla="*/ 156 w 332"/>
                  <a:gd name="T27" fmla="*/ 315 h 332"/>
                  <a:gd name="T28" fmla="*/ 166 w 332"/>
                  <a:gd name="T29" fmla="*/ 332 h 332"/>
                  <a:gd name="T30" fmla="*/ 176 w 332"/>
                  <a:gd name="T31" fmla="*/ 315 h 332"/>
                  <a:gd name="T32" fmla="*/ 176 w 332"/>
                  <a:gd name="T33" fmla="*/ 175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2">
                    <a:moveTo>
                      <a:pt x="176" y="175"/>
                    </a:moveTo>
                    <a:lnTo>
                      <a:pt x="315" y="175"/>
                    </a:lnTo>
                    <a:cubicBezTo>
                      <a:pt x="322" y="175"/>
                      <a:pt x="332" y="175"/>
                      <a:pt x="332" y="166"/>
                    </a:cubicBezTo>
                    <a:cubicBezTo>
                      <a:pt x="332" y="155"/>
                      <a:pt x="322" y="155"/>
                      <a:pt x="315" y="155"/>
                    </a:cubicBezTo>
                    <a:lnTo>
                      <a:pt x="176" y="155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5"/>
                    </a:lnTo>
                    <a:lnTo>
                      <a:pt x="17" y="155"/>
                    </a:lnTo>
                    <a:cubicBezTo>
                      <a:pt x="10" y="155"/>
                      <a:pt x="0" y="155"/>
                      <a:pt x="0" y="166"/>
                    </a:cubicBezTo>
                    <a:cubicBezTo>
                      <a:pt x="0" y="175"/>
                      <a:pt x="10" y="175"/>
                      <a:pt x="17" y="175"/>
                    </a:cubicBezTo>
                    <a:lnTo>
                      <a:pt x="156" y="175"/>
                    </a:lnTo>
                    <a:lnTo>
                      <a:pt x="156" y="315"/>
                    </a:lnTo>
                    <a:cubicBezTo>
                      <a:pt x="156" y="322"/>
                      <a:pt x="156" y="332"/>
                      <a:pt x="166" y="332"/>
                    </a:cubicBezTo>
                    <a:cubicBezTo>
                      <a:pt x="176" y="332"/>
                      <a:pt x="176" y="322"/>
                      <a:pt x="176" y="315"/>
                    </a:cubicBezTo>
                    <a:lnTo>
                      <a:pt x="176" y="1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3" name="Freeform 267 1 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2369800" y="8837612"/>
                <a:ext cx="152400" cy="254000"/>
              </a:xfrm>
              <a:custGeom>
                <a:avLst/>
                <a:gdLst>
                  <a:gd name="T0" fmla="*/ 39 w 199"/>
                  <a:gd name="T1" fmla="*/ 294 h 332"/>
                  <a:gd name="T2" fmla="*/ 92 w 199"/>
                  <a:gd name="T3" fmla="*/ 242 h 332"/>
                  <a:gd name="T4" fmla="*/ 199 w 199"/>
                  <a:gd name="T5" fmla="*/ 97 h 332"/>
                  <a:gd name="T6" fmla="*/ 93 w 199"/>
                  <a:gd name="T7" fmla="*/ 0 h 332"/>
                  <a:gd name="T8" fmla="*/ 0 w 199"/>
                  <a:gd name="T9" fmla="*/ 90 h 332"/>
                  <a:gd name="T10" fmla="*/ 27 w 199"/>
                  <a:gd name="T11" fmla="*/ 118 h 332"/>
                  <a:gd name="T12" fmla="*/ 53 w 199"/>
                  <a:gd name="T13" fmla="*/ 92 h 332"/>
                  <a:gd name="T14" fmla="*/ 26 w 199"/>
                  <a:gd name="T15" fmla="*/ 66 h 332"/>
                  <a:gd name="T16" fmla="*/ 20 w 199"/>
                  <a:gd name="T17" fmla="*/ 66 h 332"/>
                  <a:gd name="T18" fmla="*/ 87 w 199"/>
                  <a:gd name="T19" fmla="*/ 16 h 332"/>
                  <a:gd name="T20" fmla="*/ 154 w 199"/>
                  <a:gd name="T21" fmla="*/ 97 h 332"/>
                  <a:gd name="T22" fmla="*/ 101 w 199"/>
                  <a:gd name="T23" fmla="*/ 207 h 332"/>
                  <a:gd name="T24" fmla="*/ 6 w 199"/>
                  <a:gd name="T25" fmla="*/ 314 h 332"/>
                  <a:gd name="T26" fmla="*/ 0 w 199"/>
                  <a:gd name="T27" fmla="*/ 332 h 332"/>
                  <a:gd name="T28" fmla="*/ 185 w 199"/>
                  <a:gd name="T29" fmla="*/ 332 h 332"/>
                  <a:gd name="T30" fmla="*/ 199 w 199"/>
                  <a:gd name="T31" fmla="*/ 245 h 332"/>
                  <a:gd name="T32" fmla="*/ 187 w 199"/>
                  <a:gd name="T33" fmla="*/ 245 h 332"/>
                  <a:gd name="T34" fmla="*/ 176 w 199"/>
                  <a:gd name="T35" fmla="*/ 290 h 332"/>
                  <a:gd name="T36" fmla="*/ 128 w 199"/>
                  <a:gd name="T37" fmla="*/ 294 h 332"/>
                  <a:gd name="T38" fmla="*/ 39 w 199"/>
                  <a:gd name="T39" fmla="*/ 29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9" h="332">
                    <a:moveTo>
                      <a:pt x="39" y="294"/>
                    </a:moveTo>
                    <a:lnTo>
                      <a:pt x="92" y="242"/>
                    </a:lnTo>
                    <a:cubicBezTo>
                      <a:pt x="169" y="174"/>
                      <a:pt x="199" y="147"/>
                      <a:pt x="199" y="97"/>
                    </a:cubicBezTo>
                    <a:cubicBezTo>
                      <a:pt x="199" y="40"/>
                      <a:pt x="154" y="0"/>
                      <a:pt x="93" y="0"/>
                    </a:cubicBezTo>
                    <a:cubicBezTo>
                      <a:pt x="37" y="0"/>
                      <a:pt x="0" y="46"/>
                      <a:pt x="0" y="90"/>
                    </a:cubicBezTo>
                    <a:cubicBezTo>
                      <a:pt x="0" y="118"/>
                      <a:pt x="25" y="118"/>
                      <a:pt x="27" y="118"/>
                    </a:cubicBezTo>
                    <a:cubicBezTo>
                      <a:pt x="35" y="118"/>
                      <a:pt x="53" y="112"/>
                      <a:pt x="53" y="92"/>
                    </a:cubicBezTo>
                    <a:cubicBezTo>
                      <a:pt x="53" y="79"/>
                      <a:pt x="44" y="66"/>
                      <a:pt x="26" y="66"/>
                    </a:cubicBezTo>
                    <a:cubicBezTo>
                      <a:pt x="22" y="66"/>
                      <a:pt x="21" y="66"/>
                      <a:pt x="20" y="66"/>
                    </a:cubicBezTo>
                    <a:cubicBezTo>
                      <a:pt x="31" y="34"/>
                      <a:pt x="58" y="16"/>
                      <a:pt x="87" y="16"/>
                    </a:cubicBezTo>
                    <a:cubicBezTo>
                      <a:pt x="132" y="16"/>
                      <a:pt x="154" y="56"/>
                      <a:pt x="154" y="97"/>
                    </a:cubicBezTo>
                    <a:cubicBezTo>
                      <a:pt x="154" y="137"/>
                      <a:pt x="129" y="176"/>
                      <a:pt x="101" y="207"/>
                    </a:cubicBezTo>
                    <a:lnTo>
                      <a:pt x="6" y="314"/>
                    </a:lnTo>
                    <a:cubicBezTo>
                      <a:pt x="0" y="319"/>
                      <a:pt x="0" y="320"/>
                      <a:pt x="0" y="332"/>
                    </a:cubicBezTo>
                    <a:lnTo>
                      <a:pt x="185" y="332"/>
                    </a:lnTo>
                    <a:lnTo>
                      <a:pt x="199" y="245"/>
                    </a:lnTo>
                    <a:lnTo>
                      <a:pt x="187" y="245"/>
                    </a:lnTo>
                    <a:cubicBezTo>
                      <a:pt x="184" y="260"/>
                      <a:pt x="181" y="282"/>
                      <a:pt x="176" y="290"/>
                    </a:cubicBezTo>
                    <a:cubicBezTo>
                      <a:pt x="172" y="294"/>
                      <a:pt x="139" y="294"/>
                      <a:pt x="128" y="294"/>
                    </a:cubicBezTo>
                    <a:lnTo>
                      <a:pt x="39" y="2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4" name="Freeform 268 1 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12552363" y="8923337"/>
                <a:ext cx="188913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6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2 w 248"/>
                  <a:gd name="T27" fmla="*/ 44 h 226"/>
                  <a:gd name="T28" fmla="*/ 95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6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7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5" name="Freeform 269 1 1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12776200" y="8972550"/>
                <a:ext cx="117475" cy="176213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9 w 154"/>
                  <a:gd name="T7" fmla="*/ 202 h 232"/>
                  <a:gd name="T8" fmla="*/ 35 w 154"/>
                  <a:gd name="T9" fmla="*/ 202 h 232"/>
                  <a:gd name="T10" fmla="*/ 104 w 154"/>
                  <a:gd name="T11" fmla="*/ 144 h 232"/>
                  <a:gd name="T12" fmla="*/ 154 w 154"/>
                  <a:gd name="T13" fmla="*/ 68 h 232"/>
                  <a:gd name="T14" fmla="*/ 73 w 154"/>
                  <a:gd name="T15" fmla="*/ 0 h 232"/>
                  <a:gd name="T16" fmla="*/ 0 w 154"/>
                  <a:gd name="T17" fmla="*/ 63 h 232"/>
                  <a:gd name="T18" fmla="*/ 19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8 w 154"/>
                  <a:gd name="T29" fmla="*/ 135 h 232"/>
                  <a:gd name="T30" fmla="*/ 4 w 154"/>
                  <a:gd name="T31" fmla="*/ 218 h 232"/>
                  <a:gd name="T32" fmla="*/ 0 w 154"/>
                  <a:gd name="T33" fmla="*/ 232 h 232"/>
                  <a:gd name="T34" fmla="*/ 144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8" y="197"/>
                      <a:pt x="133" y="200"/>
                    </a:cubicBezTo>
                    <a:cubicBezTo>
                      <a:pt x="131" y="202"/>
                      <a:pt x="104" y="202"/>
                      <a:pt x="99" y="202"/>
                    </a:cubicBezTo>
                    <a:lnTo>
                      <a:pt x="35" y="202"/>
                    </a:lnTo>
                    <a:cubicBezTo>
                      <a:pt x="71" y="170"/>
                      <a:pt x="83" y="160"/>
                      <a:pt x="104" y="144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3" y="0"/>
                    </a:cubicBezTo>
                    <a:cubicBezTo>
                      <a:pt x="29" y="0"/>
                      <a:pt x="0" y="31"/>
                      <a:pt x="0" y="63"/>
                    </a:cubicBezTo>
                    <a:cubicBezTo>
                      <a:pt x="0" y="81"/>
                      <a:pt x="15" y="82"/>
                      <a:pt x="19" y="82"/>
                    </a:cubicBezTo>
                    <a:cubicBezTo>
                      <a:pt x="27" y="82"/>
                      <a:pt x="37" y="76"/>
                      <a:pt x="37" y="64"/>
                    </a:cubicBezTo>
                    <a:cubicBezTo>
                      <a:pt x="37" y="58"/>
                      <a:pt x="35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9"/>
                      <a:pt x="99" y="123"/>
                      <a:pt x="88" y="135"/>
                    </a:cubicBezTo>
                    <a:lnTo>
                      <a:pt x="4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4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6" name="Freeform 270 1 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13046075" y="8988425"/>
                <a:ext cx="233363" cy="15875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1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1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1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1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7" name="Freeform 271 1 1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3596938" y="8923337"/>
                <a:ext cx="188913" cy="173038"/>
              </a:xfrm>
              <a:custGeom>
                <a:avLst/>
                <a:gdLst>
                  <a:gd name="T0" fmla="*/ 152 w 248"/>
                  <a:gd name="T1" fmla="*/ 70 h 226"/>
                  <a:gd name="T2" fmla="*/ 202 w 248"/>
                  <a:gd name="T3" fmla="*/ 11 h 226"/>
                  <a:gd name="T4" fmla="*/ 226 w 248"/>
                  <a:gd name="T5" fmla="*/ 17 h 226"/>
                  <a:gd name="T6" fmla="*/ 203 w 248"/>
                  <a:gd name="T7" fmla="*/ 44 h 226"/>
                  <a:gd name="T8" fmla="*/ 222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50 w 248"/>
                  <a:gd name="T15" fmla="*/ 38 h 226"/>
                  <a:gd name="T16" fmla="*/ 96 w 248"/>
                  <a:gd name="T17" fmla="*/ 0 h 226"/>
                  <a:gd name="T18" fmla="*/ 16 w 248"/>
                  <a:gd name="T19" fmla="*/ 77 h 226"/>
                  <a:gd name="T20" fmla="*/ 22 w 248"/>
                  <a:gd name="T21" fmla="*/ 81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2 w 248"/>
                  <a:gd name="T27" fmla="*/ 44 h 226"/>
                  <a:gd name="T28" fmla="*/ 95 w 248"/>
                  <a:gd name="T29" fmla="*/ 163 h 226"/>
                  <a:gd name="T30" fmla="*/ 47 w 248"/>
                  <a:gd name="T31" fmla="*/ 215 h 226"/>
                  <a:gd name="T32" fmla="*/ 23 w 248"/>
                  <a:gd name="T33" fmla="*/ 208 h 226"/>
                  <a:gd name="T34" fmla="*/ 46 w 248"/>
                  <a:gd name="T35" fmla="*/ 181 h 226"/>
                  <a:gd name="T36" fmla="*/ 28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1 w 248"/>
                  <a:gd name="T51" fmla="*/ 149 h 226"/>
                  <a:gd name="T52" fmla="*/ 154 w 248"/>
                  <a:gd name="T53" fmla="*/ 215 h 226"/>
                  <a:gd name="T54" fmla="*/ 127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7" y="11"/>
                      <a:pt x="202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3" y="20"/>
                      <a:pt x="203" y="32"/>
                      <a:pt x="203" y="44"/>
                    </a:cubicBezTo>
                    <a:cubicBezTo>
                      <a:pt x="203" y="52"/>
                      <a:pt x="208" y="62"/>
                      <a:pt x="222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6" y="26"/>
                      <a:pt x="150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6" y="64"/>
                      <a:pt x="16" y="77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7" y="215"/>
                    </a:cubicBezTo>
                    <a:cubicBezTo>
                      <a:pt x="45" y="215"/>
                      <a:pt x="33" y="215"/>
                      <a:pt x="23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5" y="226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2" y="146"/>
                      <a:pt x="221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8" name="Freeform 272 1 1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3817600" y="8972550"/>
                <a:ext cx="123825" cy="182563"/>
              </a:xfrm>
              <a:custGeom>
                <a:avLst/>
                <a:gdLst>
                  <a:gd name="T0" fmla="*/ 77 w 161"/>
                  <a:gd name="T1" fmla="*/ 115 h 239"/>
                  <a:gd name="T2" fmla="*/ 123 w 161"/>
                  <a:gd name="T3" fmla="*/ 172 h 239"/>
                  <a:gd name="T4" fmla="*/ 78 w 161"/>
                  <a:gd name="T5" fmla="*/ 228 h 239"/>
                  <a:gd name="T6" fmla="*/ 19 w 161"/>
                  <a:gd name="T7" fmla="*/ 203 h 239"/>
                  <a:gd name="T8" fmla="*/ 39 w 161"/>
                  <a:gd name="T9" fmla="*/ 184 h 239"/>
                  <a:gd name="T10" fmla="*/ 20 w 161"/>
                  <a:gd name="T11" fmla="*/ 165 h 239"/>
                  <a:gd name="T12" fmla="*/ 0 w 161"/>
                  <a:gd name="T13" fmla="*/ 185 h 239"/>
                  <a:gd name="T14" fmla="*/ 79 w 161"/>
                  <a:gd name="T15" fmla="*/ 239 h 239"/>
                  <a:gd name="T16" fmla="*/ 161 w 161"/>
                  <a:gd name="T17" fmla="*/ 172 h 239"/>
                  <a:gd name="T18" fmla="*/ 100 w 161"/>
                  <a:gd name="T19" fmla="*/ 109 h 239"/>
                  <a:gd name="T20" fmla="*/ 150 w 161"/>
                  <a:gd name="T21" fmla="*/ 48 h 239"/>
                  <a:gd name="T22" fmla="*/ 79 w 161"/>
                  <a:gd name="T23" fmla="*/ 0 h 239"/>
                  <a:gd name="T24" fmla="*/ 11 w 161"/>
                  <a:gd name="T25" fmla="*/ 47 h 239"/>
                  <a:gd name="T26" fmla="*/ 29 w 161"/>
                  <a:gd name="T27" fmla="*/ 65 h 239"/>
                  <a:gd name="T28" fmla="*/ 47 w 161"/>
                  <a:gd name="T29" fmla="*/ 48 h 239"/>
                  <a:gd name="T30" fmla="*/ 29 w 161"/>
                  <a:gd name="T31" fmla="*/ 30 h 239"/>
                  <a:gd name="T32" fmla="*/ 78 w 161"/>
                  <a:gd name="T33" fmla="*/ 10 h 239"/>
                  <a:gd name="T34" fmla="*/ 116 w 161"/>
                  <a:gd name="T35" fmla="*/ 48 h 239"/>
                  <a:gd name="T36" fmla="*/ 102 w 161"/>
                  <a:gd name="T37" fmla="*/ 90 h 239"/>
                  <a:gd name="T38" fmla="*/ 63 w 161"/>
                  <a:gd name="T39" fmla="*/ 105 h 239"/>
                  <a:gd name="T40" fmla="*/ 52 w 161"/>
                  <a:gd name="T41" fmla="*/ 106 h 239"/>
                  <a:gd name="T42" fmla="*/ 49 w 161"/>
                  <a:gd name="T43" fmla="*/ 110 h 239"/>
                  <a:gd name="T44" fmla="*/ 58 w 161"/>
                  <a:gd name="T45" fmla="*/ 115 h 239"/>
                  <a:gd name="T46" fmla="*/ 77 w 161"/>
                  <a:gd name="T47" fmla="*/ 11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1" h="239">
                    <a:moveTo>
                      <a:pt x="77" y="115"/>
                    </a:moveTo>
                    <a:cubicBezTo>
                      <a:pt x="104" y="115"/>
                      <a:pt x="123" y="134"/>
                      <a:pt x="123" y="172"/>
                    </a:cubicBezTo>
                    <a:cubicBezTo>
                      <a:pt x="123" y="215"/>
                      <a:pt x="98" y="228"/>
                      <a:pt x="78" y="228"/>
                    </a:cubicBezTo>
                    <a:cubicBezTo>
                      <a:pt x="64" y="228"/>
                      <a:pt x="33" y="224"/>
                      <a:pt x="19" y="203"/>
                    </a:cubicBezTo>
                    <a:cubicBezTo>
                      <a:pt x="35" y="202"/>
                      <a:pt x="39" y="191"/>
                      <a:pt x="39" y="184"/>
                    </a:cubicBezTo>
                    <a:cubicBezTo>
                      <a:pt x="39" y="172"/>
                      <a:pt x="31" y="165"/>
                      <a:pt x="20" y="165"/>
                    </a:cubicBezTo>
                    <a:cubicBezTo>
                      <a:pt x="10" y="165"/>
                      <a:pt x="0" y="170"/>
                      <a:pt x="0" y="185"/>
                    </a:cubicBezTo>
                    <a:cubicBezTo>
                      <a:pt x="0" y="218"/>
                      <a:pt x="36" y="239"/>
                      <a:pt x="79" y="239"/>
                    </a:cubicBezTo>
                    <a:cubicBezTo>
                      <a:pt x="127" y="239"/>
                      <a:pt x="161" y="206"/>
                      <a:pt x="161" y="172"/>
                    </a:cubicBezTo>
                    <a:cubicBezTo>
                      <a:pt x="161" y="144"/>
                      <a:pt x="138" y="117"/>
                      <a:pt x="100" y="109"/>
                    </a:cubicBezTo>
                    <a:cubicBezTo>
                      <a:pt x="137" y="96"/>
                      <a:pt x="150" y="70"/>
                      <a:pt x="150" y="48"/>
                    </a:cubicBezTo>
                    <a:cubicBezTo>
                      <a:pt x="150" y="21"/>
                      <a:pt x="118" y="0"/>
                      <a:pt x="79" y="0"/>
                    </a:cubicBezTo>
                    <a:cubicBezTo>
                      <a:pt x="41" y="0"/>
                      <a:pt x="11" y="19"/>
                      <a:pt x="11" y="47"/>
                    </a:cubicBezTo>
                    <a:cubicBezTo>
                      <a:pt x="11" y="59"/>
                      <a:pt x="19" y="65"/>
                      <a:pt x="29" y="65"/>
                    </a:cubicBezTo>
                    <a:cubicBezTo>
                      <a:pt x="40" y="65"/>
                      <a:pt x="47" y="58"/>
                      <a:pt x="47" y="48"/>
                    </a:cubicBezTo>
                    <a:cubicBezTo>
                      <a:pt x="47" y="38"/>
                      <a:pt x="40" y="30"/>
                      <a:pt x="29" y="30"/>
                    </a:cubicBezTo>
                    <a:cubicBezTo>
                      <a:pt x="41" y="14"/>
                      <a:pt x="65" y="10"/>
                      <a:pt x="78" y="10"/>
                    </a:cubicBezTo>
                    <a:cubicBezTo>
                      <a:pt x="94" y="10"/>
                      <a:pt x="116" y="18"/>
                      <a:pt x="116" y="48"/>
                    </a:cubicBezTo>
                    <a:cubicBezTo>
                      <a:pt x="116" y="63"/>
                      <a:pt x="111" y="79"/>
                      <a:pt x="102" y="90"/>
                    </a:cubicBezTo>
                    <a:cubicBezTo>
                      <a:pt x="91" y="103"/>
                      <a:pt x="81" y="104"/>
                      <a:pt x="63" y="105"/>
                    </a:cubicBezTo>
                    <a:cubicBezTo>
                      <a:pt x="55" y="106"/>
                      <a:pt x="54" y="106"/>
                      <a:pt x="52" y="106"/>
                    </a:cubicBezTo>
                    <a:cubicBezTo>
                      <a:pt x="51" y="106"/>
                      <a:pt x="49" y="107"/>
                      <a:pt x="49" y="110"/>
                    </a:cubicBezTo>
                    <a:cubicBezTo>
                      <a:pt x="49" y="115"/>
                      <a:pt x="52" y="115"/>
                      <a:pt x="58" y="115"/>
                    </a:cubicBezTo>
                    <a:lnTo>
                      <a:pt x="77" y="1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9" name="Freeform 273 1 1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4111288" y="8848725"/>
                <a:ext cx="233363" cy="295275"/>
              </a:xfrm>
              <a:custGeom>
                <a:avLst/>
                <a:gdLst>
                  <a:gd name="T0" fmla="*/ 295 w 305"/>
                  <a:gd name="T1" fmla="*/ 156 h 386"/>
                  <a:gd name="T2" fmla="*/ 305 w 305"/>
                  <a:gd name="T3" fmla="*/ 145 h 386"/>
                  <a:gd name="T4" fmla="*/ 295 w 305"/>
                  <a:gd name="T5" fmla="*/ 133 h 386"/>
                  <a:gd name="T6" fmla="*/ 20 w 305"/>
                  <a:gd name="T7" fmla="*/ 3 h 386"/>
                  <a:gd name="T8" fmla="*/ 10 w 305"/>
                  <a:gd name="T9" fmla="*/ 0 h 386"/>
                  <a:gd name="T10" fmla="*/ 0 w 305"/>
                  <a:gd name="T11" fmla="*/ 10 h 386"/>
                  <a:gd name="T12" fmla="*/ 10 w 305"/>
                  <a:gd name="T13" fmla="*/ 21 h 386"/>
                  <a:gd name="T14" fmla="*/ 272 w 305"/>
                  <a:gd name="T15" fmla="*/ 144 h 386"/>
                  <a:gd name="T16" fmla="*/ 11 w 305"/>
                  <a:gd name="T17" fmla="*/ 267 h 386"/>
                  <a:gd name="T18" fmla="*/ 0 w 305"/>
                  <a:gd name="T19" fmla="*/ 279 h 386"/>
                  <a:gd name="T20" fmla="*/ 10 w 305"/>
                  <a:gd name="T21" fmla="*/ 289 h 386"/>
                  <a:gd name="T22" fmla="*/ 19 w 305"/>
                  <a:gd name="T23" fmla="*/ 285 h 386"/>
                  <a:gd name="T24" fmla="*/ 295 w 305"/>
                  <a:gd name="T25" fmla="*/ 156 h 386"/>
                  <a:gd name="T26" fmla="*/ 288 w 305"/>
                  <a:gd name="T27" fmla="*/ 386 h 386"/>
                  <a:gd name="T28" fmla="*/ 305 w 305"/>
                  <a:gd name="T29" fmla="*/ 375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5 h 386"/>
                  <a:gd name="T36" fmla="*/ 18 w 305"/>
                  <a:gd name="T37" fmla="*/ 386 h 386"/>
                  <a:gd name="T38" fmla="*/ 288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156"/>
                    </a:moveTo>
                    <a:cubicBezTo>
                      <a:pt x="302" y="153"/>
                      <a:pt x="305" y="149"/>
                      <a:pt x="305" y="145"/>
                    </a:cubicBezTo>
                    <a:cubicBezTo>
                      <a:pt x="305" y="140"/>
                      <a:pt x="303" y="137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18"/>
                      <a:pt x="10" y="21"/>
                    </a:cubicBezTo>
                    <a:lnTo>
                      <a:pt x="272" y="144"/>
                    </a:lnTo>
                    <a:lnTo>
                      <a:pt x="11" y="267"/>
                    </a:lnTo>
                    <a:cubicBezTo>
                      <a:pt x="1" y="272"/>
                      <a:pt x="0" y="276"/>
                      <a:pt x="0" y="279"/>
                    </a:cubicBezTo>
                    <a:cubicBezTo>
                      <a:pt x="0" y="284"/>
                      <a:pt x="5" y="289"/>
                      <a:pt x="10" y="289"/>
                    </a:cubicBezTo>
                    <a:cubicBezTo>
                      <a:pt x="12" y="289"/>
                      <a:pt x="13" y="289"/>
                      <a:pt x="19" y="285"/>
                    </a:cubicBezTo>
                    <a:lnTo>
                      <a:pt x="295" y="156"/>
                    </a:lnTo>
                    <a:close/>
                    <a:moveTo>
                      <a:pt x="288" y="386"/>
                    </a:moveTo>
                    <a:cubicBezTo>
                      <a:pt x="296" y="386"/>
                      <a:pt x="305" y="386"/>
                      <a:pt x="305" y="375"/>
                    </a:cubicBezTo>
                    <a:cubicBezTo>
                      <a:pt x="305" y="366"/>
                      <a:pt x="295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5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8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0" name="Freeform 274 1 1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4498638" y="8837612"/>
                <a:ext cx="157163" cy="261938"/>
              </a:xfrm>
              <a:custGeom>
                <a:avLst/>
                <a:gdLst>
                  <a:gd name="T0" fmla="*/ 45 w 207"/>
                  <a:gd name="T1" fmla="*/ 169 h 343"/>
                  <a:gd name="T2" fmla="*/ 45 w 207"/>
                  <a:gd name="T3" fmla="*/ 157 h 343"/>
                  <a:gd name="T4" fmla="*/ 132 w 207"/>
                  <a:gd name="T5" fmla="*/ 13 h 343"/>
                  <a:gd name="T6" fmla="*/ 176 w 207"/>
                  <a:gd name="T7" fmla="*/ 33 h 343"/>
                  <a:gd name="T8" fmla="*/ 149 w 207"/>
                  <a:gd name="T9" fmla="*/ 55 h 343"/>
                  <a:gd name="T10" fmla="*/ 171 w 207"/>
                  <a:gd name="T11" fmla="*/ 78 h 343"/>
                  <a:gd name="T12" fmla="*/ 194 w 207"/>
                  <a:gd name="T13" fmla="*/ 54 h 343"/>
                  <a:gd name="T14" fmla="*/ 131 w 207"/>
                  <a:gd name="T15" fmla="*/ 0 h 343"/>
                  <a:gd name="T16" fmla="*/ 0 w 207"/>
                  <a:gd name="T17" fmla="*/ 175 h 343"/>
                  <a:gd name="T18" fmla="*/ 104 w 207"/>
                  <a:gd name="T19" fmla="*/ 343 h 343"/>
                  <a:gd name="T20" fmla="*/ 207 w 207"/>
                  <a:gd name="T21" fmla="*/ 230 h 343"/>
                  <a:gd name="T22" fmla="*/ 107 w 207"/>
                  <a:gd name="T23" fmla="*/ 119 h 343"/>
                  <a:gd name="T24" fmla="*/ 45 w 207"/>
                  <a:gd name="T25" fmla="*/ 169 h 343"/>
                  <a:gd name="T26" fmla="*/ 104 w 207"/>
                  <a:gd name="T27" fmla="*/ 329 h 343"/>
                  <a:gd name="T28" fmla="*/ 55 w 207"/>
                  <a:gd name="T29" fmla="*/ 292 h 343"/>
                  <a:gd name="T30" fmla="*/ 46 w 207"/>
                  <a:gd name="T31" fmla="*/ 219 h 343"/>
                  <a:gd name="T32" fmla="*/ 107 w 207"/>
                  <a:gd name="T33" fmla="*/ 131 h 343"/>
                  <a:gd name="T34" fmla="*/ 153 w 207"/>
                  <a:gd name="T35" fmla="*/ 162 h 343"/>
                  <a:gd name="T36" fmla="*/ 162 w 207"/>
                  <a:gd name="T37" fmla="*/ 230 h 343"/>
                  <a:gd name="T38" fmla="*/ 154 w 207"/>
                  <a:gd name="T39" fmla="*/ 297 h 343"/>
                  <a:gd name="T40" fmla="*/ 104 w 207"/>
                  <a:gd name="T41" fmla="*/ 32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343">
                    <a:moveTo>
                      <a:pt x="45" y="169"/>
                    </a:moveTo>
                    <a:lnTo>
                      <a:pt x="45" y="157"/>
                    </a:lnTo>
                    <a:cubicBezTo>
                      <a:pt x="45" y="31"/>
                      <a:pt x="107" y="13"/>
                      <a:pt x="132" y="13"/>
                    </a:cubicBezTo>
                    <a:cubicBezTo>
                      <a:pt x="144" y="13"/>
                      <a:pt x="165" y="16"/>
                      <a:pt x="176" y="33"/>
                    </a:cubicBezTo>
                    <a:cubicBezTo>
                      <a:pt x="168" y="33"/>
                      <a:pt x="149" y="33"/>
                      <a:pt x="149" y="55"/>
                    </a:cubicBezTo>
                    <a:cubicBezTo>
                      <a:pt x="149" y="70"/>
                      <a:pt x="161" y="78"/>
                      <a:pt x="171" y="78"/>
                    </a:cubicBezTo>
                    <a:cubicBezTo>
                      <a:pt x="179" y="78"/>
                      <a:pt x="194" y="73"/>
                      <a:pt x="194" y="54"/>
                    </a:cubicBezTo>
                    <a:cubicBezTo>
                      <a:pt x="194" y="24"/>
                      <a:pt x="172" y="0"/>
                      <a:pt x="131" y="0"/>
                    </a:cubicBezTo>
                    <a:cubicBezTo>
                      <a:pt x="67" y="0"/>
                      <a:pt x="0" y="64"/>
                      <a:pt x="0" y="175"/>
                    </a:cubicBezTo>
                    <a:cubicBezTo>
                      <a:pt x="0" y="308"/>
                      <a:pt x="58" y="343"/>
                      <a:pt x="104" y="343"/>
                    </a:cubicBezTo>
                    <a:cubicBezTo>
                      <a:pt x="160" y="343"/>
                      <a:pt x="207" y="296"/>
                      <a:pt x="207" y="230"/>
                    </a:cubicBezTo>
                    <a:cubicBezTo>
                      <a:pt x="207" y="167"/>
                      <a:pt x="163" y="119"/>
                      <a:pt x="107" y="119"/>
                    </a:cubicBezTo>
                    <a:cubicBezTo>
                      <a:pt x="73" y="119"/>
                      <a:pt x="55" y="145"/>
                      <a:pt x="45" y="169"/>
                    </a:cubicBezTo>
                    <a:close/>
                    <a:moveTo>
                      <a:pt x="104" y="329"/>
                    </a:moveTo>
                    <a:cubicBezTo>
                      <a:pt x="73" y="329"/>
                      <a:pt x="58" y="299"/>
                      <a:pt x="55" y="292"/>
                    </a:cubicBezTo>
                    <a:cubicBezTo>
                      <a:pt x="46" y="268"/>
                      <a:pt x="46" y="228"/>
                      <a:pt x="46" y="219"/>
                    </a:cubicBezTo>
                    <a:cubicBezTo>
                      <a:pt x="46" y="181"/>
                      <a:pt x="62" y="131"/>
                      <a:pt x="107" y="131"/>
                    </a:cubicBezTo>
                    <a:cubicBezTo>
                      <a:pt x="115" y="131"/>
                      <a:pt x="138" y="131"/>
                      <a:pt x="153" y="162"/>
                    </a:cubicBezTo>
                    <a:cubicBezTo>
                      <a:pt x="162" y="180"/>
                      <a:pt x="162" y="206"/>
                      <a:pt x="162" y="230"/>
                    </a:cubicBezTo>
                    <a:cubicBezTo>
                      <a:pt x="162" y="254"/>
                      <a:pt x="162" y="279"/>
                      <a:pt x="154" y="297"/>
                    </a:cubicBezTo>
                    <a:cubicBezTo>
                      <a:pt x="139" y="327"/>
                      <a:pt x="116" y="329"/>
                      <a:pt x="104" y="3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494" name="组合 49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1804192" y="4479204"/>
              <a:ext cx="2174876" cy="328613"/>
              <a:chOff x="11904662" y="9566290"/>
              <a:chExt cx="2174876" cy="328613"/>
            </a:xfrm>
          </p:grpSpPr>
          <p:sp>
            <p:nvSpPr>
              <p:cNvPr id="483" name="Freeform 281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11904662" y="9652015"/>
                <a:ext cx="188913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50 w 248"/>
                  <a:gd name="T15" fmla="*/ 38 h 226"/>
                  <a:gd name="T16" fmla="*/ 96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2 w 248"/>
                  <a:gd name="T27" fmla="*/ 44 h 226"/>
                  <a:gd name="T28" fmla="*/ 95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6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7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5" y="26"/>
                      <a:pt x="150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4" name="Freeform 282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12139612" y="9701228"/>
                <a:ext cx="96838" cy="17621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5" name="Freeform 283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12314237" y="9780603"/>
                <a:ext cx="44450" cy="114300"/>
              </a:xfrm>
              <a:custGeom>
                <a:avLst/>
                <a:gdLst>
                  <a:gd name="T0" fmla="*/ 59 w 59"/>
                  <a:gd name="T1" fmla="*/ 53 h 149"/>
                  <a:gd name="T2" fmla="*/ 27 w 59"/>
                  <a:gd name="T3" fmla="*/ 0 h 149"/>
                  <a:gd name="T4" fmla="*/ 0 w 59"/>
                  <a:gd name="T5" fmla="*/ 27 h 149"/>
                  <a:gd name="T6" fmla="*/ 27 w 59"/>
                  <a:gd name="T7" fmla="*/ 53 h 149"/>
                  <a:gd name="T8" fmla="*/ 44 w 59"/>
                  <a:gd name="T9" fmla="*/ 47 h 149"/>
                  <a:gd name="T10" fmla="*/ 47 w 59"/>
                  <a:gd name="T11" fmla="*/ 45 h 149"/>
                  <a:gd name="T12" fmla="*/ 48 w 59"/>
                  <a:gd name="T13" fmla="*/ 53 h 149"/>
                  <a:gd name="T14" fmla="*/ 14 w 59"/>
                  <a:gd name="T15" fmla="*/ 136 h 149"/>
                  <a:gd name="T16" fmla="*/ 8 w 59"/>
                  <a:gd name="T17" fmla="*/ 144 h 149"/>
                  <a:gd name="T18" fmla="*/ 13 w 59"/>
                  <a:gd name="T19" fmla="*/ 149 h 149"/>
                  <a:gd name="T20" fmla="*/ 59 w 59"/>
                  <a:gd name="T21" fmla="*/ 5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3"/>
                    </a:moveTo>
                    <a:cubicBezTo>
                      <a:pt x="59" y="20"/>
                      <a:pt x="46" y="0"/>
                      <a:pt x="27" y="0"/>
                    </a:cubicBezTo>
                    <a:cubicBezTo>
                      <a:pt x="10" y="0"/>
                      <a:pt x="0" y="13"/>
                      <a:pt x="0" y="27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7"/>
                    </a:cubicBezTo>
                    <a:cubicBezTo>
                      <a:pt x="46" y="46"/>
                      <a:pt x="46" y="45"/>
                      <a:pt x="47" y="45"/>
                    </a:cubicBezTo>
                    <a:cubicBezTo>
                      <a:pt x="47" y="45"/>
                      <a:pt x="48" y="46"/>
                      <a:pt x="48" y="53"/>
                    </a:cubicBezTo>
                    <a:cubicBezTo>
                      <a:pt x="48" y="89"/>
                      <a:pt x="30" y="120"/>
                      <a:pt x="14" y="136"/>
                    </a:cubicBezTo>
                    <a:cubicBezTo>
                      <a:pt x="8" y="141"/>
                      <a:pt x="8" y="142"/>
                      <a:pt x="8" y="144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6" name="Freeform 28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12461875" y="9652015"/>
                <a:ext cx="190500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5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8 w 248"/>
                  <a:gd name="T23" fmla="*/ 76 h 226"/>
                  <a:gd name="T24" fmla="*/ 94 w 248"/>
                  <a:gd name="T25" fmla="*/ 11 h 226"/>
                  <a:gd name="T26" fmla="*/ 121 w 248"/>
                  <a:gd name="T27" fmla="*/ 44 h 226"/>
                  <a:gd name="T28" fmla="*/ 94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5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6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2 w 248"/>
                  <a:gd name="T47" fmla="*/ 149 h 226"/>
                  <a:gd name="T48" fmla="*/ 226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6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8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5" y="0"/>
                    </a:cubicBezTo>
                    <a:cubicBezTo>
                      <a:pt x="43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7" y="81"/>
                      <a:pt x="28" y="76"/>
                    </a:cubicBezTo>
                    <a:cubicBezTo>
                      <a:pt x="44" y="23"/>
                      <a:pt x="77" y="11"/>
                      <a:pt x="94" y="11"/>
                    </a:cubicBezTo>
                    <a:cubicBezTo>
                      <a:pt x="104" y="11"/>
                      <a:pt x="121" y="15"/>
                      <a:pt x="121" y="44"/>
                    </a:cubicBezTo>
                    <a:cubicBezTo>
                      <a:pt x="121" y="60"/>
                      <a:pt x="113" y="93"/>
                      <a:pt x="94" y="163"/>
                    </a:cubicBezTo>
                    <a:cubicBezTo>
                      <a:pt x="86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5" y="195"/>
                      <a:pt x="45" y="181"/>
                    </a:cubicBezTo>
                    <a:cubicBezTo>
                      <a:pt x="45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6" y="226"/>
                    </a:cubicBezTo>
                    <a:cubicBezTo>
                      <a:pt x="79" y="226"/>
                      <a:pt x="97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2" y="161"/>
                      <a:pt x="232" y="149"/>
                    </a:cubicBezTo>
                    <a:cubicBezTo>
                      <a:pt x="232" y="144"/>
                      <a:pt x="228" y="144"/>
                      <a:pt x="226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4" y="215"/>
                      <a:pt x="126" y="199"/>
                      <a:pt x="126" y="182"/>
                    </a:cubicBezTo>
                    <a:cubicBezTo>
                      <a:pt x="126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7" name="Freeform 28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12685712" y="9701228"/>
                <a:ext cx="117475" cy="176213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4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7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4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1"/>
                      <a:pt x="0" y="63"/>
                    </a:cubicBezTo>
                    <a:cubicBezTo>
                      <a:pt x="0" y="81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4"/>
                    </a:cubicBezTo>
                    <a:cubicBezTo>
                      <a:pt x="37" y="58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9"/>
                      <a:pt x="98" y="123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8" name="Freeform 28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12871450" y="9780603"/>
                <a:ext cx="44450" cy="114300"/>
              </a:xfrm>
              <a:custGeom>
                <a:avLst/>
                <a:gdLst>
                  <a:gd name="T0" fmla="*/ 58 w 58"/>
                  <a:gd name="T1" fmla="*/ 53 h 149"/>
                  <a:gd name="T2" fmla="*/ 26 w 58"/>
                  <a:gd name="T3" fmla="*/ 0 h 149"/>
                  <a:gd name="T4" fmla="*/ 0 w 58"/>
                  <a:gd name="T5" fmla="*/ 27 h 149"/>
                  <a:gd name="T6" fmla="*/ 26 w 58"/>
                  <a:gd name="T7" fmla="*/ 53 h 149"/>
                  <a:gd name="T8" fmla="*/ 44 w 58"/>
                  <a:gd name="T9" fmla="*/ 47 h 149"/>
                  <a:gd name="T10" fmla="*/ 46 w 58"/>
                  <a:gd name="T11" fmla="*/ 45 h 149"/>
                  <a:gd name="T12" fmla="*/ 47 w 58"/>
                  <a:gd name="T13" fmla="*/ 53 h 149"/>
                  <a:gd name="T14" fmla="*/ 13 w 58"/>
                  <a:gd name="T15" fmla="*/ 136 h 149"/>
                  <a:gd name="T16" fmla="*/ 8 w 58"/>
                  <a:gd name="T17" fmla="*/ 144 h 149"/>
                  <a:gd name="T18" fmla="*/ 13 w 58"/>
                  <a:gd name="T19" fmla="*/ 149 h 149"/>
                  <a:gd name="T20" fmla="*/ 58 w 58"/>
                  <a:gd name="T21" fmla="*/ 5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3"/>
                    </a:moveTo>
                    <a:cubicBezTo>
                      <a:pt x="58" y="20"/>
                      <a:pt x="46" y="0"/>
                      <a:pt x="26" y="0"/>
                    </a:cubicBezTo>
                    <a:cubicBezTo>
                      <a:pt x="10" y="0"/>
                      <a:pt x="0" y="13"/>
                      <a:pt x="0" y="27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9" y="51"/>
                      <a:pt x="44" y="47"/>
                    </a:cubicBezTo>
                    <a:cubicBezTo>
                      <a:pt x="45" y="46"/>
                      <a:pt x="46" y="45"/>
                      <a:pt x="46" y="45"/>
                    </a:cubicBezTo>
                    <a:cubicBezTo>
                      <a:pt x="47" y="45"/>
                      <a:pt x="47" y="46"/>
                      <a:pt x="47" y="53"/>
                    </a:cubicBezTo>
                    <a:cubicBezTo>
                      <a:pt x="47" y="89"/>
                      <a:pt x="30" y="120"/>
                      <a:pt x="13" y="136"/>
                    </a:cubicBezTo>
                    <a:cubicBezTo>
                      <a:pt x="8" y="141"/>
                      <a:pt x="8" y="142"/>
                      <a:pt x="8" y="144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1"/>
                      <a:pt x="58" y="5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9" name="Freeform 287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13019087" y="9652015"/>
                <a:ext cx="190500" cy="173038"/>
              </a:xfrm>
              <a:custGeom>
                <a:avLst/>
                <a:gdLst>
                  <a:gd name="T0" fmla="*/ 152 w 248"/>
                  <a:gd name="T1" fmla="*/ 70 h 226"/>
                  <a:gd name="T2" fmla="*/ 202 w 248"/>
                  <a:gd name="T3" fmla="*/ 11 h 226"/>
                  <a:gd name="T4" fmla="*/ 227 w 248"/>
                  <a:gd name="T5" fmla="*/ 17 h 226"/>
                  <a:gd name="T6" fmla="*/ 203 w 248"/>
                  <a:gd name="T7" fmla="*/ 44 h 226"/>
                  <a:gd name="T8" fmla="*/ 222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50 w 248"/>
                  <a:gd name="T15" fmla="*/ 38 h 226"/>
                  <a:gd name="T16" fmla="*/ 96 w 248"/>
                  <a:gd name="T17" fmla="*/ 0 h 226"/>
                  <a:gd name="T18" fmla="*/ 16 w 248"/>
                  <a:gd name="T19" fmla="*/ 77 h 226"/>
                  <a:gd name="T20" fmla="*/ 22 w 248"/>
                  <a:gd name="T21" fmla="*/ 81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2 w 248"/>
                  <a:gd name="T27" fmla="*/ 44 h 226"/>
                  <a:gd name="T28" fmla="*/ 95 w 248"/>
                  <a:gd name="T29" fmla="*/ 163 h 226"/>
                  <a:gd name="T30" fmla="*/ 48 w 248"/>
                  <a:gd name="T31" fmla="*/ 215 h 226"/>
                  <a:gd name="T32" fmla="*/ 23 w 248"/>
                  <a:gd name="T33" fmla="*/ 208 h 226"/>
                  <a:gd name="T34" fmla="*/ 46 w 248"/>
                  <a:gd name="T35" fmla="*/ 181 h 226"/>
                  <a:gd name="T36" fmla="*/ 28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1 w 248"/>
                  <a:gd name="T51" fmla="*/ 149 h 226"/>
                  <a:gd name="T52" fmla="*/ 154 w 248"/>
                  <a:gd name="T53" fmla="*/ 215 h 226"/>
                  <a:gd name="T54" fmla="*/ 127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7" y="11"/>
                      <a:pt x="202" y="11"/>
                    </a:cubicBezTo>
                    <a:cubicBezTo>
                      <a:pt x="204" y="11"/>
                      <a:pt x="216" y="11"/>
                      <a:pt x="227" y="17"/>
                    </a:cubicBezTo>
                    <a:cubicBezTo>
                      <a:pt x="213" y="20"/>
                      <a:pt x="203" y="32"/>
                      <a:pt x="203" y="44"/>
                    </a:cubicBezTo>
                    <a:cubicBezTo>
                      <a:pt x="203" y="52"/>
                      <a:pt x="208" y="62"/>
                      <a:pt x="222" y="62"/>
                    </a:cubicBezTo>
                    <a:cubicBezTo>
                      <a:pt x="233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6" y="26"/>
                      <a:pt x="150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6" y="64"/>
                      <a:pt x="16" y="77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8" y="215"/>
                    </a:cubicBezTo>
                    <a:cubicBezTo>
                      <a:pt x="45" y="215"/>
                      <a:pt x="33" y="215"/>
                      <a:pt x="23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5" y="226"/>
                      <a:pt x="233" y="161"/>
                      <a:pt x="233" y="149"/>
                    </a:cubicBezTo>
                    <a:cubicBezTo>
                      <a:pt x="233" y="144"/>
                      <a:pt x="229" y="144"/>
                      <a:pt x="227" y="144"/>
                    </a:cubicBezTo>
                    <a:cubicBezTo>
                      <a:pt x="223" y="144"/>
                      <a:pt x="222" y="146"/>
                      <a:pt x="221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5" y="215"/>
                      <a:pt x="127" y="199"/>
                      <a:pt x="127" y="182"/>
                    </a:cubicBezTo>
                    <a:cubicBezTo>
                      <a:pt x="127" y="171"/>
                      <a:pt x="130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90" name="Freeform 28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13241337" y="9701228"/>
                <a:ext cx="122238" cy="182563"/>
              </a:xfrm>
              <a:custGeom>
                <a:avLst/>
                <a:gdLst>
                  <a:gd name="T0" fmla="*/ 76 w 160"/>
                  <a:gd name="T1" fmla="*/ 115 h 239"/>
                  <a:gd name="T2" fmla="*/ 123 w 160"/>
                  <a:gd name="T3" fmla="*/ 172 h 239"/>
                  <a:gd name="T4" fmla="*/ 78 w 160"/>
                  <a:gd name="T5" fmla="*/ 228 h 239"/>
                  <a:gd name="T6" fmla="*/ 19 w 160"/>
                  <a:gd name="T7" fmla="*/ 203 h 239"/>
                  <a:gd name="T8" fmla="*/ 39 w 160"/>
                  <a:gd name="T9" fmla="*/ 184 h 239"/>
                  <a:gd name="T10" fmla="*/ 20 w 160"/>
                  <a:gd name="T11" fmla="*/ 165 h 239"/>
                  <a:gd name="T12" fmla="*/ 0 w 160"/>
                  <a:gd name="T13" fmla="*/ 185 h 239"/>
                  <a:gd name="T14" fmla="*/ 78 w 160"/>
                  <a:gd name="T15" fmla="*/ 239 h 239"/>
                  <a:gd name="T16" fmla="*/ 160 w 160"/>
                  <a:gd name="T17" fmla="*/ 172 h 239"/>
                  <a:gd name="T18" fmla="*/ 100 w 160"/>
                  <a:gd name="T19" fmla="*/ 109 h 239"/>
                  <a:gd name="T20" fmla="*/ 150 w 160"/>
                  <a:gd name="T21" fmla="*/ 48 h 239"/>
                  <a:gd name="T22" fmla="*/ 79 w 160"/>
                  <a:gd name="T23" fmla="*/ 0 h 239"/>
                  <a:gd name="T24" fmla="*/ 11 w 160"/>
                  <a:gd name="T25" fmla="*/ 47 h 239"/>
                  <a:gd name="T26" fmla="*/ 29 w 160"/>
                  <a:gd name="T27" fmla="*/ 65 h 239"/>
                  <a:gd name="T28" fmla="*/ 47 w 160"/>
                  <a:gd name="T29" fmla="*/ 48 h 239"/>
                  <a:gd name="T30" fmla="*/ 29 w 160"/>
                  <a:gd name="T31" fmla="*/ 30 h 239"/>
                  <a:gd name="T32" fmla="*/ 78 w 160"/>
                  <a:gd name="T33" fmla="*/ 10 h 239"/>
                  <a:gd name="T34" fmla="*/ 116 w 160"/>
                  <a:gd name="T35" fmla="*/ 48 h 239"/>
                  <a:gd name="T36" fmla="*/ 102 w 160"/>
                  <a:gd name="T37" fmla="*/ 90 h 239"/>
                  <a:gd name="T38" fmla="*/ 63 w 160"/>
                  <a:gd name="T39" fmla="*/ 105 h 239"/>
                  <a:gd name="T40" fmla="*/ 52 w 160"/>
                  <a:gd name="T41" fmla="*/ 106 h 239"/>
                  <a:gd name="T42" fmla="*/ 49 w 160"/>
                  <a:gd name="T43" fmla="*/ 110 h 239"/>
                  <a:gd name="T44" fmla="*/ 58 w 160"/>
                  <a:gd name="T45" fmla="*/ 115 h 239"/>
                  <a:gd name="T46" fmla="*/ 76 w 160"/>
                  <a:gd name="T47" fmla="*/ 11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239">
                    <a:moveTo>
                      <a:pt x="76" y="115"/>
                    </a:moveTo>
                    <a:cubicBezTo>
                      <a:pt x="104" y="115"/>
                      <a:pt x="123" y="134"/>
                      <a:pt x="123" y="172"/>
                    </a:cubicBezTo>
                    <a:cubicBezTo>
                      <a:pt x="123" y="215"/>
                      <a:pt x="98" y="228"/>
                      <a:pt x="78" y="228"/>
                    </a:cubicBezTo>
                    <a:cubicBezTo>
                      <a:pt x="64" y="228"/>
                      <a:pt x="33" y="224"/>
                      <a:pt x="19" y="203"/>
                    </a:cubicBezTo>
                    <a:cubicBezTo>
                      <a:pt x="35" y="202"/>
                      <a:pt x="39" y="191"/>
                      <a:pt x="39" y="184"/>
                    </a:cubicBezTo>
                    <a:cubicBezTo>
                      <a:pt x="39" y="172"/>
                      <a:pt x="30" y="165"/>
                      <a:pt x="20" y="165"/>
                    </a:cubicBezTo>
                    <a:cubicBezTo>
                      <a:pt x="10" y="165"/>
                      <a:pt x="0" y="170"/>
                      <a:pt x="0" y="185"/>
                    </a:cubicBezTo>
                    <a:cubicBezTo>
                      <a:pt x="0" y="218"/>
                      <a:pt x="36" y="239"/>
                      <a:pt x="78" y="239"/>
                    </a:cubicBezTo>
                    <a:cubicBezTo>
                      <a:pt x="127" y="239"/>
                      <a:pt x="160" y="206"/>
                      <a:pt x="160" y="172"/>
                    </a:cubicBezTo>
                    <a:cubicBezTo>
                      <a:pt x="160" y="144"/>
                      <a:pt x="138" y="117"/>
                      <a:pt x="100" y="109"/>
                    </a:cubicBezTo>
                    <a:cubicBezTo>
                      <a:pt x="136" y="96"/>
                      <a:pt x="150" y="70"/>
                      <a:pt x="150" y="48"/>
                    </a:cubicBezTo>
                    <a:cubicBezTo>
                      <a:pt x="150" y="21"/>
                      <a:pt x="118" y="0"/>
                      <a:pt x="79" y="0"/>
                    </a:cubicBezTo>
                    <a:cubicBezTo>
                      <a:pt x="40" y="0"/>
                      <a:pt x="11" y="19"/>
                      <a:pt x="11" y="47"/>
                    </a:cubicBezTo>
                    <a:cubicBezTo>
                      <a:pt x="11" y="59"/>
                      <a:pt x="19" y="65"/>
                      <a:pt x="29" y="65"/>
                    </a:cubicBezTo>
                    <a:cubicBezTo>
                      <a:pt x="40" y="65"/>
                      <a:pt x="47" y="58"/>
                      <a:pt x="47" y="48"/>
                    </a:cubicBezTo>
                    <a:cubicBezTo>
                      <a:pt x="47" y="38"/>
                      <a:pt x="40" y="30"/>
                      <a:pt x="29" y="30"/>
                    </a:cubicBezTo>
                    <a:cubicBezTo>
                      <a:pt x="41" y="14"/>
                      <a:pt x="65" y="10"/>
                      <a:pt x="78" y="10"/>
                    </a:cubicBezTo>
                    <a:cubicBezTo>
                      <a:pt x="94" y="10"/>
                      <a:pt x="116" y="18"/>
                      <a:pt x="116" y="48"/>
                    </a:cubicBezTo>
                    <a:cubicBezTo>
                      <a:pt x="116" y="63"/>
                      <a:pt x="111" y="79"/>
                      <a:pt x="102" y="90"/>
                    </a:cubicBezTo>
                    <a:cubicBezTo>
                      <a:pt x="90" y="103"/>
                      <a:pt x="81" y="104"/>
                      <a:pt x="63" y="105"/>
                    </a:cubicBezTo>
                    <a:cubicBezTo>
                      <a:pt x="54" y="106"/>
                      <a:pt x="54" y="106"/>
                      <a:pt x="52" y="106"/>
                    </a:cubicBezTo>
                    <a:cubicBezTo>
                      <a:pt x="51" y="106"/>
                      <a:pt x="49" y="107"/>
                      <a:pt x="49" y="110"/>
                    </a:cubicBezTo>
                    <a:cubicBezTo>
                      <a:pt x="49" y="115"/>
                      <a:pt x="52" y="115"/>
                      <a:pt x="58" y="115"/>
                    </a:cubicBezTo>
                    <a:lnTo>
                      <a:pt x="76" y="1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91" name="Freeform 289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3535025" y="9578990"/>
                <a:ext cx="231775" cy="295275"/>
              </a:xfrm>
              <a:custGeom>
                <a:avLst/>
                <a:gdLst>
                  <a:gd name="T0" fmla="*/ 295 w 305"/>
                  <a:gd name="T1" fmla="*/ 156 h 386"/>
                  <a:gd name="T2" fmla="*/ 305 w 305"/>
                  <a:gd name="T3" fmla="*/ 145 h 386"/>
                  <a:gd name="T4" fmla="*/ 295 w 305"/>
                  <a:gd name="T5" fmla="*/ 133 h 386"/>
                  <a:gd name="T6" fmla="*/ 20 w 305"/>
                  <a:gd name="T7" fmla="*/ 3 h 386"/>
                  <a:gd name="T8" fmla="*/ 10 w 305"/>
                  <a:gd name="T9" fmla="*/ 0 h 386"/>
                  <a:gd name="T10" fmla="*/ 0 w 305"/>
                  <a:gd name="T11" fmla="*/ 10 h 386"/>
                  <a:gd name="T12" fmla="*/ 10 w 305"/>
                  <a:gd name="T13" fmla="*/ 21 h 386"/>
                  <a:gd name="T14" fmla="*/ 272 w 305"/>
                  <a:gd name="T15" fmla="*/ 144 h 386"/>
                  <a:gd name="T16" fmla="*/ 11 w 305"/>
                  <a:gd name="T17" fmla="*/ 267 h 386"/>
                  <a:gd name="T18" fmla="*/ 0 w 305"/>
                  <a:gd name="T19" fmla="*/ 279 h 386"/>
                  <a:gd name="T20" fmla="*/ 10 w 305"/>
                  <a:gd name="T21" fmla="*/ 289 h 386"/>
                  <a:gd name="T22" fmla="*/ 19 w 305"/>
                  <a:gd name="T23" fmla="*/ 285 h 386"/>
                  <a:gd name="T24" fmla="*/ 295 w 305"/>
                  <a:gd name="T25" fmla="*/ 156 h 386"/>
                  <a:gd name="T26" fmla="*/ 288 w 305"/>
                  <a:gd name="T27" fmla="*/ 386 h 386"/>
                  <a:gd name="T28" fmla="*/ 305 w 305"/>
                  <a:gd name="T29" fmla="*/ 375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5 h 386"/>
                  <a:gd name="T36" fmla="*/ 18 w 305"/>
                  <a:gd name="T37" fmla="*/ 386 h 386"/>
                  <a:gd name="T38" fmla="*/ 288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156"/>
                    </a:moveTo>
                    <a:cubicBezTo>
                      <a:pt x="302" y="153"/>
                      <a:pt x="305" y="149"/>
                      <a:pt x="305" y="145"/>
                    </a:cubicBezTo>
                    <a:cubicBezTo>
                      <a:pt x="305" y="140"/>
                      <a:pt x="303" y="137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18"/>
                      <a:pt x="10" y="21"/>
                    </a:cubicBezTo>
                    <a:lnTo>
                      <a:pt x="272" y="144"/>
                    </a:lnTo>
                    <a:lnTo>
                      <a:pt x="11" y="267"/>
                    </a:lnTo>
                    <a:cubicBezTo>
                      <a:pt x="1" y="272"/>
                      <a:pt x="0" y="276"/>
                      <a:pt x="0" y="279"/>
                    </a:cubicBezTo>
                    <a:cubicBezTo>
                      <a:pt x="0" y="284"/>
                      <a:pt x="5" y="289"/>
                      <a:pt x="10" y="289"/>
                    </a:cubicBezTo>
                    <a:cubicBezTo>
                      <a:pt x="12" y="289"/>
                      <a:pt x="13" y="289"/>
                      <a:pt x="19" y="285"/>
                    </a:cubicBezTo>
                    <a:lnTo>
                      <a:pt x="295" y="156"/>
                    </a:lnTo>
                    <a:close/>
                    <a:moveTo>
                      <a:pt x="288" y="386"/>
                    </a:moveTo>
                    <a:cubicBezTo>
                      <a:pt x="296" y="386"/>
                      <a:pt x="305" y="386"/>
                      <a:pt x="305" y="375"/>
                    </a:cubicBezTo>
                    <a:cubicBezTo>
                      <a:pt x="305" y="366"/>
                      <a:pt x="295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5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8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92" name="Freeform 29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3919200" y="9566290"/>
                <a:ext cx="160338" cy="263525"/>
              </a:xfrm>
              <a:custGeom>
                <a:avLst/>
                <a:gdLst>
                  <a:gd name="T0" fmla="*/ 210 w 210"/>
                  <a:gd name="T1" fmla="*/ 173 h 343"/>
                  <a:gd name="T2" fmla="*/ 190 w 210"/>
                  <a:gd name="T3" fmla="*/ 56 h 343"/>
                  <a:gd name="T4" fmla="*/ 106 w 210"/>
                  <a:gd name="T5" fmla="*/ 0 h 343"/>
                  <a:gd name="T6" fmla="*/ 19 w 210"/>
                  <a:gd name="T7" fmla="*/ 59 h 343"/>
                  <a:gd name="T8" fmla="*/ 0 w 210"/>
                  <a:gd name="T9" fmla="*/ 173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3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2 w 210"/>
                  <a:gd name="T23" fmla="*/ 167 h 343"/>
                  <a:gd name="T24" fmla="*/ 46 w 210"/>
                  <a:gd name="T25" fmla="*/ 75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7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3"/>
                    </a:moveTo>
                    <a:cubicBezTo>
                      <a:pt x="210" y="133"/>
                      <a:pt x="208" y="93"/>
                      <a:pt x="190" y="56"/>
                    </a:cubicBezTo>
                    <a:cubicBezTo>
                      <a:pt x="167" y="8"/>
                      <a:pt x="127" y="0"/>
                      <a:pt x="106" y="0"/>
                    </a:cubicBezTo>
                    <a:cubicBezTo>
                      <a:pt x="76" y="0"/>
                      <a:pt x="39" y="13"/>
                      <a:pt x="19" y="59"/>
                    </a:cubicBezTo>
                    <a:cubicBezTo>
                      <a:pt x="3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1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3"/>
                    </a:cubicBezTo>
                    <a:close/>
                    <a:moveTo>
                      <a:pt x="105" y="332"/>
                    </a:moveTo>
                    <a:cubicBezTo>
                      <a:pt x="86" y="332"/>
                      <a:pt x="56" y="320"/>
                      <a:pt x="47" y="272"/>
                    </a:cubicBezTo>
                    <a:cubicBezTo>
                      <a:pt x="42" y="242"/>
                      <a:pt x="42" y="196"/>
                      <a:pt x="42" y="167"/>
                    </a:cubicBezTo>
                    <a:cubicBezTo>
                      <a:pt x="42" y="135"/>
                      <a:pt x="42" y="102"/>
                      <a:pt x="46" y="75"/>
                    </a:cubicBezTo>
                    <a:cubicBezTo>
                      <a:pt x="55" y="16"/>
                      <a:pt x="93" y="11"/>
                      <a:pt x="105" y="11"/>
                    </a:cubicBezTo>
                    <a:cubicBezTo>
                      <a:pt x="122" y="11"/>
                      <a:pt x="155" y="20"/>
                      <a:pt x="164" y="69"/>
                    </a:cubicBezTo>
                    <a:cubicBezTo>
                      <a:pt x="169" y="97"/>
                      <a:pt x="169" y="135"/>
                      <a:pt x="169" y="167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8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526" name="组合 525"/>
            <p:cNvGrpSpPr>
              <a:grpSpLocks noChangeAspect="1"/>
            </p:cNvGrpSpPr>
            <p:nvPr>
              <p:custDataLst>
                <p:tags r:id="rId40"/>
              </p:custDataLst>
            </p:nvPr>
          </p:nvGrpSpPr>
          <p:grpSpPr>
            <a:xfrm>
              <a:off x="1804192" y="2424104"/>
              <a:ext cx="2611438" cy="320676"/>
              <a:chOff x="11966578" y="7732713"/>
              <a:chExt cx="2611438" cy="320676"/>
            </a:xfrm>
          </p:grpSpPr>
          <p:sp>
            <p:nvSpPr>
              <p:cNvPr id="515" name="Freeform 297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11966578" y="7732713"/>
                <a:ext cx="163513" cy="266700"/>
              </a:xfrm>
              <a:custGeom>
                <a:avLst/>
                <a:gdLst>
                  <a:gd name="T0" fmla="*/ 209 w 214"/>
                  <a:gd name="T1" fmla="*/ 34 h 348"/>
                  <a:gd name="T2" fmla="*/ 214 w 214"/>
                  <a:gd name="T3" fmla="*/ 16 h 348"/>
                  <a:gd name="T4" fmla="*/ 93 w 214"/>
                  <a:gd name="T5" fmla="*/ 16 h 348"/>
                  <a:gd name="T6" fmla="*/ 29 w 214"/>
                  <a:gd name="T7" fmla="*/ 0 h 348"/>
                  <a:gd name="T8" fmla="*/ 16 w 214"/>
                  <a:gd name="T9" fmla="*/ 0 h 348"/>
                  <a:gd name="T10" fmla="*/ 0 w 214"/>
                  <a:gd name="T11" fmla="*/ 103 h 348"/>
                  <a:gd name="T12" fmla="*/ 12 w 214"/>
                  <a:gd name="T13" fmla="*/ 103 h 348"/>
                  <a:gd name="T14" fmla="*/ 25 w 214"/>
                  <a:gd name="T15" fmla="*/ 57 h 348"/>
                  <a:gd name="T16" fmla="*/ 74 w 214"/>
                  <a:gd name="T17" fmla="*/ 54 h 348"/>
                  <a:gd name="T18" fmla="*/ 177 w 214"/>
                  <a:gd name="T19" fmla="*/ 54 h 348"/>
                  <a:gd name="T20" fmla="*/ 121 w 214"/>
                  <a:gd name="T21" fmla="*/ 133 h 348"/>
                  <a:gd name="T22" fmla="*/ 60 w 214"/>
                  <a:gd name="T23" fmla="*/ 321 h 348"/>
                  <a:gd name="T24" fmla="*/ 83 w 214"/>
                  <a:gd name="T25" fmla="*/ 348 h 348"/>
                  <a:gd name="T26" fmla="*/ 106 w 214"/>
                  <a:gd name="T27" fmla="*/ 321 h 348"/>
                  <a:gd name="T28" fmla="*/ 106 w 214"/>
                  <a:gd name="T29" fmla="*/ 295 h 348"/>
                  <a:gd name="T30" fmla="*/ 111 w 214"/>
                  <a:gd name="T31" fmla="*/ 213 h 348"/>
                  <a:gd name="T32" fmla="*/ 142 w 214"/>
                  <a:gd name="T33" fmla="*/ 128 h 348"/>
                  <a:gd name="T34" fmla="*/ 209 w 214"/>
                  <a:gd name="T35" fmla="*/ 34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4" h="348">
                    <a:moveTo>
                      <a:pt x="209" y="34"/>
                    </a:moveTo>
                    <a:cubicBezTo>
                      <a:pt x="214" y="27"/>
                      <a:pt x="214" y="27"/>
                      <a:pt x="214" y="16"/>
                    </a:cubicBezTo>
                    <a:lnTo>
                      <a:pt x="93" y="16"/>
                    </a:lnTo>
                    <a:cubicBezTo>
                      <a:pt x="32" y="16"/>
                      <a:pt x="31" y="10"/>
                      <a:pt x="29" y="0"/>
                    </a:cubicBezTo>
                    <a:lnTo>
                      <a:pt x="16" y="0"/>
                    </a:lnTo>
                    <a:lnTo>
                      <a:pt x="0" y="103"/>
                    </a:lnTo>
                    <a:lnTo>
                      <a:pt x="12" y="103"/>
                    </a:lnTo>
                    <a:cubicBezTo>
                      <a:pt x="14" y="95"/>
                      <a:pt x="18" y="63"/>
                      <a:pt x="25" y="57"/>
                    </a:cubicBezTo>
                    <a:cubicBezTo>
                      <a:pt x="28" y="54"/>
                      <a:pt x="67" y="54"/>
                      <a:pt x="74" y="54"/>
                    </a:cubicBezTo>
                    <a:lnTo>
                      <a:pt x="177" y="54"/>
                    </a:lnTo>
                    <a:cubicBezTo>
                      <a:pt x="171" y="62"/>
                      <a:pt x="132" y="117"/>
                      <a:pt x="121" y="133"/>
                    </a:cubicBezTo>
                    <a:cubicBezTo>
                      <a:pt x="76" y="200"/>
                      <a:pt x="60" y="270"/>
                      <a:pt x="60" y="321"/>
                    </a:cubicBezTo>
                    <a:cubicBezTo>
                      <a:pt x="60" y="326"/>
                      <a:pt x="60" y="348"/>
                      <a:pt x="83" y="348"/>
                    </a:cubicBezTo>
                    <a:cubicBezTo>
                      <a:pt x="106" y="348"/>
                      <a:pt x="106" y="326"/>
                      <a:pt x="106" y="321"/>
                    </a:cubicBezTo>
                    <a:lnTo>
                      <a:pt x="106" y="295"/>
                    </a:lnTo>
                    <a:cubicBezTo>
                      <a:pt x="106" y="268"/>
                      <a:pt x="107" y="240"/>
                      <a:pt x="111" y="213"/>
                    </a:cubicBezTo>
                    <a:cubicBezTo>
                      <a:pt x="113" y="202"/>
                      <a:pt x="120" y="159"/>
                      <a:pt x="142" y="128"/>
                    </a:cubicBezTo>
                    <a:lnTo>
                      <a:pt x="209" y="3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16" name="Freeform 298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12145966" y="7821613"/>
                <a:ext cx="190500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1 w 248"/>
                  <a:gd name="T13" fmla="*/ 0 h 226"/>
                  <a:gd name="T14" fmla="*/ 149 w 248"/>
                  <a:gd name="T15" fmla="*/ 38 h 226"/>
                  <a:gd name="T16" fmla="*/ 95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7 w 248"/>
                  <a:gd name="T23" fmla="*/ 76 h 226"/>
                  <a:gd name="T24" fmla="*/ 94 w 248"/>
                  <a:gd name="T25" fmla="*/ 11 h 226"/>
                  <a:gd name="T26" fmla="*/ 121 w 248"/>
                  <a:gd name="T27" fmla="*/ 44 h 226"/>
                  <a:gd name="T28" fmla="*/ 94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5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6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2 w 248"/>
                  <a:gd name="T47" fmla="*/ 149 h 226"/>
                  <a:gd name="T48" fmla="*/ 226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6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3" y="11"/>
                      <a:pt x="215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7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8" y="0"/>
                      <a:pt x="201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5" y="0"/>
                    </a:cubicBezTo>
                    <a:cubicBezTo>
                      <a:pt x="43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6" y="81"/>
                      <a:pt x="27" y="76"/>
                    </a:cubicBezTo>
                    <a:cubicBezTo>
                      <a:pt x="44" y="23"/>
                      <a:pt x="77" y="11"/>
                      <a:pt x="94" y="11"/>
                    </a:cubicBezTo>
                    <a:cubicBezTo>
                      <a:pt x="104" y="11"/>
                      <a:pt x="121" y="15"/>
                      <a:pt x="121" y="44"/>
                    </a:cubicBezTo>
                    <a:cubicBezTo>
                      <a:pt x="121" y="60"/>
                      <a:pt x="113" y="93"/>
                      <a:pt x="94" y="163"/>
                    </a:cubicBezTo>
                    <a:cubicBezTo>
                      <a:pt x="86" y="194"/>
                      <a:pt x="69" y="215"/>
                      <a:pt x="47" y="215"/>
                    </a:cubicBezTo>
                    <a:cubicBezTo>
                      <a:pt x="44" y="215"/>
                      <a:pt x="32" y="215"/>
                      <a:pt x="22" y="208"/>
                    </a:cubicBezTo>
                    <a:cubicBezTo>
                      <a:pt x="34" y="206"/>
                      <a:pt x="45" y="195"/>
                      <a:pt x="45" y="181"/>
                    </a:cubicBezTo>
                    <a:cubicBezTo>
                      <a:pt x="45" y="168"/>
                      <a:pt x="34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4" y="226"/>
                      <a:pt x="46" y="226"/>
                    </a:cubicBezTo>
                    <a:cubicBezTo>
                      <a:pt x="79" y="226"/>
                      <a:pt x="97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2" y="161"/>
                      <a:pt x="232" y="149"/>
                    </a:cubicBezTo>
                    <a:cubicBezTo>
                      <a:pt x="232" y="144"/>
                      <a:pt x="228" y="144"/>
                      <a:pt x="226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3" y="203"/>
                      <a:pt x="170" y="215"/>
                      <a:pt x="154" y="215"/>
                    </a:cubicBezTo>
                    <a:cubicBezTo>
                      <a:pt x="134" y="215"/>
                      <a:pt x="126" y="199"/>
                      <a:pt x="126" y="182"/>
                    </a:cubicBezTo>
                    <a:cubicBezTo>
                      <a:pt x="126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17" name="Freeform 299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12382503" y="7870826"/>
                <a:ext cx="96838" cy="176213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0 w 127"/>
                  <a:gd name="T9" fmla="*/ 25 h 232"/>
                  <a:gd name="T10" fmla="*/ 50 w 127"/>
                  <a:gd name="T11" fmla="*/ 203 h 232"/>
                  <a:gd name="T12" fmla="*/ 15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4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3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8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5"/>
                      <a:pt x="50" y="219"/>
                      <a:pt x="15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1"/>
                      <a:pt x="51" y="230"/>
                      <a:pt x="64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3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18" name="Freeform 300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12630153" y="7769226"/>
                <a:ext cx="252413" cy="254000"/>
              </a:xfrm>
              <a:custGeom>
                <a:avLst/>
                <a:gdLst>
                  <a:gd name="T0" fmla="*/ 176 w 331"/>
                  <a:gd name="T1" fmla="*/ 175 h 332"/>
                  <a:gd name="T2" fmla="*/ 315 w 331"/>
                  <a:gd name="T3" fmla="*/ 175 h 332"/>
                  <a:gd name="T4" fmla="*/ 331 w 331"/>
                  <a:gd name="T5" fmla="*/ 166 h 332"/>
                  <a:gd name="T6" fmla="*/ 315 w 331"/>
                  <a:gd name="T7" fmla="*/ 155 h 332"/>
                  <a:gd name="T8" fmla="*/ 176 w 331"/>
                  <a:gd name="T9" fmla="*/ 155 h 332"/>
                  <a:gd name="T10" fmla="*/ 176 w 331"/>
                  <a:gd name="T11" fmla="*/ 16 h 332"/>
                  <a:gd name="T12" fmla="*/ 166 w 331"/>
                  <a:gd name="T13" fmla="*/ 0 h 332"/>
                  <a:gd name="T14" fmla="*/ 156 w 331"/>
                  <a:gd name="T15" fmla="*/ 16 h 332"/>
                  <a:gd name="T16" fmla="*/ 156 w 331"/>
                  <a:gd name="T17" fmla="*/ 155 h 332"/>
                  <a:gd name="T18" fmla="*/ 16 w 331"/>
                  <a:gd name="T19" fmla="*/ 155 h 332"/>
                  <a:gd name="T20" fmla="*/ 0 w 331"/>
                  <a:gd name="T21" fmla="*/ 166 h 332"/>
                  <a:gd name="T22" fmla="*/ 16 w 331"/>
                  <a:gd name="T23" fmla="*/ 175 h 332"/>
                  <a:gd name="T24" fmla="*/ 156 w 331"/>
                  <a:gd name="T25" fmla="*/ 175 h 332"/>
                  <a:gd name="T26" fmla="*/ 156 w 331"/>
                  <a:gd name="T27" fmla="*/ 315 h 332"/>
                  <a:gd name="T28" fmla="*/ 166 w 331"/>
                  <a:gd name="T29" fmla="*/ 332 h 332"/>
                  <a:gd name="T30" fmla="*/ 176 w 331"/>
                  <a:gd name="T31" fmla="*/ 315 h 332"/>
                  <a:gd name="T32" fmla="*/ 176 w 331"/>
                  <a:gd name="T33" fmla="*/ 175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1" h="332">
                    <a:moveTo>
                      <a:pt x="176" y="175"/>
                    </a:moveTo>
                    <a:lnTo>
                      <a:pt x="315" y="175"/>
                    </a:lnTo>
                    <a:cubicBezTo>
                      <a:pt x="322" y="175"/>
                      <a:pt x="331" y="175"/>
                      <a:pt x="331" y="166"/>
                    </a:cubicBezTo>
                    <a:cubicBezTo>
                      <a:pt x="331" y="155"/>
                      <a:pt x="322" y="155"/>
                      <a:pt x="315" y="155"/>
                    </a:cubicBezTo>
                    <a:lnTo>
                      <a:pt x="176" y="155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5"/>
                    </a:lnTo>
                    <a:lnTo>
                      <a:pt x="16" y="155"/>
                    </a:lnTo>
                    <a:cubicBezTo>
                      <a:pt x="9" y="155"/>
                      <a:pt x="0" y="155"/>
                      <a:pt x="0" y="166"/>
                    </a:cubicBezTo>
                    <a:cubicBezTo>
                      <a:pt x="0" y="175"/>
                      <a:pt x="9" y="175"/>
                      <a:pt x="16" y="175"/>
                    </a:cubicBezTo>
                    <a:lnTo>
                      <a:pt x="156" y="175"/>
                    </a:lnTo>
                    <a:lnTo>
                      <a:pt x="156" y="315"/>
                    </a:lnTo>
                    <a:cubicBezTo>
                      <a:pt x="156" y="322"/>
                      <a:pt x="156" y="332"/>
                      <a:pt x="166" y="332"/>
                    </a:cubicBezTo>
                    <a:cubicBezTo>
                      <a:pt x="176" y="332"/>
                      <a:pt x="176" y="322"/>
                      <a:pt x="176" y="315"/>
                    </a:cubicBezTo>
                    <a:lnTo>
                      <a:pt x="176" y="1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19" name="Freeform 301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13190541" y="7821613"/>
                <a:ext cx="190500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5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7 w 248"/>
                  <a:gd name="T23" fmla="*/ 76 h 226"/>
                  <a:gd name="T24" fmla="*/ 94 w 248"/>
                  <a:gd name="T25" fmla="*/ 11 h 226"/>
                  <a:gd name="T26" fmla="*/ 121 w 248"/>
                  <a:gd name="T27" fmla="*/ 44 h 226"/>
                  <a:gd name="T28" fmla="*/ 94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5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6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2 w 248"/>
                  <a:gd name="T47" fmla="*/ 149 h 226"/>
                  <a:gd name="T48" fmla="*/ 226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6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5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8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5" y="0"/>
                    </a:cubicBezTo>
                    <a:cubicBezTo>
                      <a:pt x="43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6" y="81"/>
                      <a:pt x="27" y="76"/>
                    </a:cubicBezTo>
                    <a:cubicBezTo>
                      <a:pt x="44" y="23"/>
                      <a:pt x="77" y="11"/>
                      <a:pt x="94" y="11"/>
                    </a:cubicBezTo>
                    <a:cubicBezTo>
                      <a:pt x="104" y="11"/>
                      <a:pt x="121" y="15"/>
                      <a:pt x="121" y="44"/>
                    </a:cubicBezTo>
                    <a:cubicBezTo>
                      <a:pt x="121" y="60"/>
                      <a:pt x="113" y="93"/>
                      <a:pt x="94" y="163"/>
                    </a:cubicBezTo>
                    <a:cubicBezTo>
                      <a:pt x="86" y="194"/>
                      <a:pt x="69" y="215"/>
                      <a:pt x="47" y="215"/>
                    </a:cubicBezTo>
                    <a:cubicBezTo>
                      <a:pt x="44" y="215"/>
                      <a:pt x="32" y="215"/>
                      <a:pt x="22" y="208"/>
                    </a:cubicBezTo>
                    <a:cubicBezTo>
                      <a:pt x="34" y="206"/>
                      <a:pt x="45" y="195"/>
                      <a:pt x="45" y="181"/>
                    </a:cubicBezTo>
                    <a:cubicBezTo>
                      <a:pt x="45" y="168"/>
                      <a:pt x="34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4" y="226"/>
                      <a:pt x="46" y="226"/>
                    </a:cubicBezTo>
                    <a:cubicBezTo>
                      <a:pt x="79" y="226"/>
                      <a:pt x="97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2" y="161"/>
                      <a:pt x="232" y="149"/>
                    </a:cubicBezTo>
                    <a:cubicBezTo>
                      <a:pt x="232" y="144"/>
                      <a:pt x="228" y="144"/>
                      <a:pt x="226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4" y="215"/>
                      <a:pt x="126" y="199"/>
                      <a:pt x="126" y="182"/>
                    </a:cubicBezTo>
                    <a:cubicBezTo>
                      <a:pt x="126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0" name="Freeform 302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13414378" y="7870826"/>
                <a:ext cx="117475" cy="176213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4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8" y="197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4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1"/>
                      <a:pt x="0" y="63"/>
                    </a:cubicBezTo>
                    <a:cubicBezTo>
                      <a:pt x="0" y="81"/>
                      <a:pt x="15" y="82"/>
                      <a:pt x="18" y="82"/>
                    </a:cubicBezTo>
                    <a:cubicBezTo>
                      <a:pt x="27" y="82"/>
                      <a:pt x="37" y="76"/>
                      <a:pt x="37" y="64"/>
                    </a:cubicBezTo>
                    <a:cubicBezTo>
                      <a:pt x="37" y="58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9"/>
                      <a:pt x="98" y="123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1" name="Freeform 303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13673141" y="7769226"/>
                <a:ext cx="254000" cy="254000"/>
              </a:xfrm>
              <a:custGeom>
                <a:avLst/>
                <a:gdLst>
                  <a:gd name="T0" fmla="*/ 176 w 332"/>
                  <a:gd name="T1" fmla="*/ 175 h 332"/>
                  <a:gd name="T2" fmla="*/ 315 w 332"/>
                  <a:gd name="T3" fmla="*/ 175 h 332"/>
                  <a:gd name="T4" fmla="*/ 332 w 332"/>
                  <a:gd name="T5" fmla="*/ 166 h 332"/>
                  <a:gd name="T6" fmla="*/ 315 w 332"/>
                  <a:gd name="T7" fmla="*/ 155 h 332"/>
                  <a:gd name="T8" fmla="*/ 176 w 332"/>
                  <a:gd name="T9" fmla="*/ 155 h 332"/>
                  <a:gd name="T10" fmla="*/ 176 w 332"/>
                  <a:gd name="T11" fmla="*/ 16 h 332"/>
                  <a:gd name="T12" fmla="*/ 166 w 332"/>
                  <a:gd name="T13" fmla="*/ 0 h 332"/>
                  <a:gd name="T14" fmla="*/ 156 w 332"/>
                  <a:gd name="T15" fmla="*/ 16 h 332"/>
                  <a:gd name="T16" fmla="*/ 156 w 332"/>
                  <a:gd name="T17" fmla="*/ 155 h 332"/>
                  <a:gd name="T18" fmla="*/ 16 w 332"/>
                  <a:gd name="T19" fmla="*/ 155 h 332"/>
                  <a:gd name="T20" fmla="*/ 0 w 332"/>
                  <a:gd name="T21" fmla="*/ 166 h 332"/>
                  <a:gd name="T22" fmla="*/ 16 w 332"/>
                  <a:gd name="T23" fmla="*/ 175 h 332"/>
                  <a:gd name="T24" fmla="*/ 156 w 332"/>
                  <a:gd name="T25" fmla="*/ 175 h 332"/>
                  <a:gd name="T26" fmla="*/ 156 w 332"/>
                  <a:gd name="T27" fmla="*/ 315 h 332"/>
                  <a:gd name="T28" fmla="*/ 166 w 332"/>
                  <a:gd name="T29" fmla="*/ 332 h 332"/>
                  <a:gd name="T30" fmla="*/ 176 w 332"/>
                  <a:gd name="T31" fmla="*/ 315 h 332"/>
                  <a:gd name="T32" fmla="*/ 176 w 332"/>
                  <a:gd name="T33" fmla="*/ 175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2">
                    <a:moveTo>
                      <a:pt x="176" y="175"/>
                    </a:moveTo>
                    <a:lnTo>
                      <a:pt x="315" y="175"/>
                    </a:lnTo>
                    <a:cubicBezTo>
                      <a:pt x="322" y="175"/>
                      <a:pt x="332" y="175"/>
                      <a:pt x="332" y="166"/>
                    </a:cubicBezTo>
                    <a:cubicBezTo>
                      <a:pt x="332" y="155"/>
                      <a:pt x="322" y="155"/>
                      <a:pt x="315" y="155"/>
                    </a:cubicBezTo>
                    <a:lnTo>
                      <a:pt x="176" y="155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5"/>
                    </a:lnTo>
                    <a:lnTo>
                      <a:pt x="16" y="155"/>
                    </a:lnTo>
                    <a:cubicBezTo>
                      <a:pt x="9" y="155"/>
                      <a:pt x="0" y="155"/>
                      <a:pt x="0" y="166"/>
                    </a:cubicBezTo>
                    <a:cubicBezTo>
                      <a:pt x="0" y="175"/>
                      <a:pt x="9" y="175"/>
                      <a:pt x="16" y="175"/>
                    </a:cubicBezTo>
                    <a:lnTo>
                      <a:pt x="156" y="175"/>
                    </a:lnTo>
                    <a:lnTo>
                      <a:pt x="156" y="315"/>
                    </a:lnTo>
                    <a:cubicBezTo>
                      <a:pt x="156" y="322"/>
                      <a:pt x="156" y="332"/>
                      <a:pt x="166" y="332"/>
                    </a:cubicBezTo>
                    <a:cubicBezTo>
                      <a:pt x="176" y="332"/>
                      <a:pt x="176" y="322"/>
                      <a:pt x="176" y="315"/>
                    </a:cubicBezTo>
                    <a:lnTo>
                      <a:pt x="176" y="1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2" name="Freeform 304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14052553" y="7735888"/>
                <a:ext cx="152400" cy="263525"/>
              </a:xfrm>
              <a:custGeom>
                <a:avLst/>
                <a:gdLst>
                  <a:gd name="T0" fmla="*/ 199 w 199"/>
                  <a:gd name="T1" fmla="*/ 232 h 343"/>
                  <a:gd name="T2" fmla="*/ 104 w 199"/>
                  <a:gd name="T3" fmla="*/ 123 h 343"/>
                  <a:gd name="T4" fmla="*/ 41 w 199"/>
                  <a:gd name="T5" fmla="*/ 148 h 343"/>
                  <a:gd name="T6" fmla="*/ 41 w 199"/>
                  <a:gd name="T7" fmla="*/ 51 h 343"/>
                  <a:gd name="T8" fmla="*/ 83 w 199"/>
                  <a:gd name="T9" fmla="*/ 57 h 343"/>
                  <a:gd name="T10" fmla="*/ 179 w 199"/>
                  <a:gd name="T11" fmla="*/ 6 h 343"/>
                  <a:gd name="T12" fmla="*/ 174 w 199"/>
                  <a:gd name="T13" fmla="*/ 0 h 343"/>
                  <a:gd name="T14" fmla="*/ 170 w 199"/>
                  <a:gd name="T15" fmla="*/ 2 h 343"/>
                  <a:gd name="T16" fmla="*/ 103 w 199"/>
                  <a:gd name="T17" fmla="*/ 16 h 343"/>
                  <a:gd name="T18" fmla="*/ 36 w 199"/>
                  <a:gd name="T19" fmla="*/ 2 h 343"/>
                  <a:gd name="T20" fmla="*/ 30 w 199"/>
                  <a:gd name="T21" fmla="*/ 1 h 343"/>
                  <a:gd name="T22" fmla="*/ 25 w 199"/>
                  <a:gd name="T23" fmla="*/ 13 h 343"/>
                  <a:gd name="T24" fmla="*/ 25 w 199"/>
                  <a:gd name="T25" fmla="*/ 160 h 343"/>
                  <a:gd name="T26" fmla="*/ 32 w 199"/>
                  <a:gd name="T27" fmla="*/ 173 h 343"/>
                  <a:gd name="T28" fmla="*/ 39 w 199"/>
                  <a:gd name="T29" fmla="*/ 169 h 343"/>
                  <a:gd name="T30" fmla="*/ 103 w 199"/>
                  <a:gd name="T31" fmla="*/ 134 h 343"/>
                  <a:gd name="T32" fmla="*/ 146 w 199"/>
                  <a:gd name="T33" fmla="*/ 166 h 343"/>
                  <a:gd name="T34" fmla="*/ 155 w 199"/>
                  <a:gd name="T35" fmla="*/ 228 h 343"/>
                  <a:gd name="T36" fmla="*/ 143 w 199"/>
                  <a:gd name="T37" fmla="*/ 297 h 343"/>
                  <a:gd name="T38" fmla="*/ 89 w 199"/>
                  <a:gd name="T39" fmla="*/ 329 h 343"/>
                  <a:gd name="T40" fmla="*/ 16 w 199"/>
                  <a:gd name="T41" fmla="*/ 273 h 343"/>
                  <a:gd name="T42" fmla="*/ 24 w 199"/>
                  <a:gd name="T43" fmla="*/ 274 h 343"/>
                  <a:gd name="T44" fmla="*/ 49 w 199"/>
                  <a:gd name="T45" fmla="*/ 250 h 343"/>
                  <a:gd name="T46" fmla="*/ 24 w 199"/>
                  <a:gd name="T47" fmla="*/ 226 h 343"/>
                  <a:gd name="T48" fmla="*/ 0 w 199"/>
                  <a:gd name="T49" fmla="*/ 252 h 343"/>
                  <a:gd name="T50" fmla="*/ 90 w 199"/>
                  <a:gd name="T51" fmla="*/ 343 h 343"/>
                  <a:gd name="T52" fmla="*/ 199 w 199"/>
                  <a:gd name="T53" fmla="*/ 2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9" h="343">
                    <a:moveTo>
                      <a:pt x="199" y="232"/>
                    </a:moveTo>
                    <a:cubicBezTo>
                      <a:pt x="199" y="173"/>
                      <a:pt x="158" y="123"/>
                      <a:pt x="104" y="123"/>
                    </a:cubicBezTo>
                    <a:cubicBezTo>
                      <a:pt x="80" y="123"/>
                      <a:pt x="59" y="131"/>
                      <a:pt x="41" y="148"/>
                    </a:cubicBezTo>
                    <a:lnTo>
                      <a:pt x="41" y="51"/>
                    </a:lnTo>
                    <a:cubicBezTo>
                      <a:pt x="51" y="54"/>
                      <a:pt x="67" y="57"/>
                      <a:pt x="83" y="57"/>
                    </a:cubicBezTo>
                    <a:cubicBezTo>
                      <a:pt x="145" y="57"/>
                      <a:pt x="179" y="12"/>
                      <a:pt x="179" y="6"/>
                    </a:cubicBezTo>
                    <a:cubicBezTo>
                      <a:pt x="179" y="3"/>
                      <a:pt x="178" y="0"/>
                      <a:pt x="174" y="0"/>
                    </a:cubicBezTo>
                    <a:cubicBezTo>
                      <a:pt x="174" y="0"/>
                      <a:pt x="173" y="0"/>
                      <a:pt x="170" y="2"/>
                    </a:cubicBezTo>
                    <a:cubicBezTo>
                      <a:pt x="161" y="6"/>
                      <a:pt x="136" y="16"/>
                      <a:pt x="103" y="16"/>
                    </a:cubicBezTo>
                    <a:cubicBezTo>
                      <a:pt x="83" y="16"/>
                      <a:pt x="60" y="13"/>
                      <a:pt x="36" y="2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5" y="1"/>
                      <a:pt x="25" y="5"/>
                      <a:pt x="25" y="13"/>
                    </a:cubicBezTo>
                    <a:lnTo>
                      <a:pt x="25" y="160"/>
                    </a:lnTo>
                    <a:cubicBezTo>
                      <a:pt x="25" y="169"/>
                      <a:pt x="25" y="173"/>
                      <a:pt x="32" y="173"/>
                    </a:cubicBezTo>
                    <a:cubicBezTo>
                      <a:pt x="36" y="173"/>
                      <a:pt x="37" y="172"/>
                      <a:pt x="39" y="169"/>
                    </a:cubicBezTo>
                    <a:cubicBezTo>
                      <a:pt x="44" y="161"/>
                      <a:pt x="63" y="134"/>
                      <a:pt x="103" y="134"/>
                    </a:cubicBezTo>
                    <a:cubicBezTo>
                      <a:pt x="129" y="134"/>
                      <a:pt x="142" y="157"/>
                      <a:pt x="146" y="166"/>
                    </a:cubicBezTo>
                    <a:cubicBezTo>
                      <a:pt x="154" y="184"/>
                      <a:pt x="155" y="204"/>
                      <a:pt x="155" y="228"/>
                    </a:cubicBezTo>
                    <a:cubicBezTo>
                      <a:pt x="155" y="246"/>
                      <a:pt x="155" y="276"/>
                      <a:pt x="143" y="297"/>
                    </a:cubicBezTo>
                    <a:cubicBezTo>
                      <a:pt x="131" y="316"/>
                      <a:pt x="112" y="329"/>
                      <a:pt x="89" y="329"/>
                    </a:cubicBezTo>
                    <a:cubicBezTo>
                      <a:pt x="53" y="329"/>
                      <a:pt x="24" y="303"/>
                      <a:pt x="16" y="273"/>
                    </a:cubicBezTo>
                    <a:cubicBezTo>
                      <a:pt x="17" y="274"/>
                      <a:pt x="19" y="274"/>
                      <a:pt x="24" y="274"/>
                    </a:cubicBezTo>
                    <a:cubicBezTo>
                      <a:pt x="41" y="274"/>
                      <a:pt x="49" y="262"/>
                      <a:pt x="49" y="250"/>
                    </a:cubicBezTo>
                    <a:cubicBezTo>
                      <a:pt x="49" y="238"/>
                      <a:pt x="41" y="226"/>
                      <a:pt x="24" y="226"/>
                    </a:cubicBezTo>
                    <a:cubicBezTo>
                      <a:pt x="17" y="226"/>
                      <a:pt x="0" y="229"/>
                      <a:pt x="0" y="252"/>
                    </a:cubicBezTo>
                    <a:cubicBezTo>
                      <a:pt x="0" y="295"/>
                      <a:pt x="34" y="343"/>
                      <a:pt x="90" y="343"/>
                    </a:cubicBezTo>
                    <a:cubicBezTo>
                      <a:pt x="148" y="343"/>
                      <a:pt x="199" y="295"/>
                      <a:pt x="199" y="2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3" name="Freeform 305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14235116" y="7821613"/>
                <a:ext cx="188913" cy="17303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5 w 248"/>
                  <a:gd name="T17" fmla="*/ 0 h 226"/>
                  <a:gd name="T18" fmla="*/ 15 w 248"/>
                  <a:gd name="T19" fmla="*/ 77 h 226"/>
                  <a:gd name="T20" fmla="*/ 21 w 248"/>
                  <a:gd name="T21" fmla="*/ 81 h 226"/>
                  <a:gd name="T22" fmla="*/ 28 w 248"/>
                  <a:gd name="T23" fmla="*/ 76 h 226"/>
                  <a:gd name="T24" fmla="*/ 94 w 248"/>
                  <a:gd name="T25" fmla="*/ 11 h 226"/>
                  <a:gd name="T26" fmla="*/ 121 w 248"/>
                  <a:gd name="T27" fmla="*/ 44 h 226"/>
                  <a:gd name="T28" fmla="*/ 94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5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6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2 w 248"/>
                  <a:gd name="T47" fmla="*/ 149 h 226"/>
                  <a:gd name="T48" fmla="*/ 226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6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5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8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5" y="0"/>
                    </a:cubicBezTo>
                    <a:cubicBezTo>
                      <a:pt x="43" y="0"/>
                      <a:pt x="15" y="64"/>
                      <a:pt x="15" y="77"/>
                    </a:cubicBezTo>
                    <a:cubicBezTo>
                      <a:pt x="15" y="81"/>
                      <a:pt x="20" y="81"/>
                      <a:pt x="21" y="81"/>
                    </a:cubicBezTo>
                    <a:cubicBezTo>
                      <a:pt x="25" y="81"/>
                      <a:pt x="27" y="81"/>
                      <a:pt x="28" y="76"/>
                    </a:cubicBezTo>
                    <a:cubicBezTo>
                      <a:pt x="44" y="23"/>
                      <a:pt x="77" y="11"/>
                      <a:pt x="94" y="11"/>
                    </a:cubicBezTo>
                    <a:cubicBezTo>
                      <a:pt x="104" y="11"/>
                      <a:pt x="121" y="15"/>
                      <a:pt x="121" y="44"/>
                    </a:cubicBezTo>
                    <a:cubicBezTo>
                      <a:pt x="121" y="60"/>
                      <a:pt x="113" y="93"/>
                      <a:pt x="94" y="163"/>
                    </a:cubicBezTo>
                    <a:cubicBezTo>
                      <a:pt x="86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5" y="195"/>
                      <a:pt x="45" y="181"/>
                    </a:cubicBezTo>
                    <a:cubicBezTo>
                      <a:pt x="45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6" y="226"/>
                    </a:cubicBezTo>
                    <a:cubicBezTo>
                      <a:pt x="79" y="226"/>
                      <a:pt x="97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2" y="161"/>
                      <a:pt x="232" y="149"/>
                    </a:cubicBezTo>
                    <a:cubicBezTo>
                      <a:pt x="232" y="144"/>
                      <a:pt x="228" y="144"/>
                      <a:pt x="226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4" y="215"/>
                      <a:pt x="126" y="199"/>
                      <a:pt x="126" y="182"/>
                    </a:cubicBezTo>
                    <a:cubicBezTo>
                      <a:pt x="126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4" name="Freeform 306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14455778" y="7870826"/>
                <a:ext cx="122238" cy="182563"/>
              </a:xfrm>
              <a:custGeom>
                <a:avLst/>
                <a:gdLst>
                  <a:gd name="T0" fmla="*/ 76 w 160"/>
                  <a:gd name="T1" fmla="*/ 115 h 239"/>
                  <a:gd name="T2" fmla="*/ 123 w 160"/>
                  <a:gd name="T3" fmla="*/ 172 h 239"/>
                  <a:gd name="T4" fmla="*/ 77 w 160"/>
                  <a:gd name="T5" fmla="*/ 228 h 239"/>
                  <a:gd name="T6" fmla="*/ 18 w 160"/>
                  <a:gd name="T7" fmla="*/ 203 h 239"/>
                  <a:gd name="T8" fmla="*/ 38 w 160"/>
                  <a:gd name="T9" fmla="*/ 184 h 239"/>
                  <a:gd name="T10" fmla="*/ 19 w 160"/>
                  <a:gd name="T11" fmla="*/ 165 h 239"/>
                  <a:gd name="T12" fmla="*/ 0 w 160"/>
                  <a:gd name="T13" fmla="*/ 185 h 239"/>
                  <a:gd name="T14" fmla="*/ 78 w 160"/>
                  <a:gd name="T15" fmla="*/ 239 h 239"/>
                  <a:gd name="T16" fmla="*/ 160 w 160"/>
                  <a:gd name="T17" fmla="*/ 172 h 239"/>
                  <a:gd name="T18" fmla="*/ 99 w 160"/>
                  <a:gd name="T19" fmla="*/ 109 h 239"/>
                  <a:gd name="T20" fmla="*/ 149 w 160"/>
                  <a:gd name="T21" fmla="*/ 48 h 239"/>
                  <a:gd name="T22" fmla="*/ 79 w 160"/>
                  <a:gd name="T23" fmla="*/ 0 h 239"/>
                  <a:gd name="T24" fmla="*/ 11 w 160"/>
                  <a:gd name="T25" fmla="*/ 47 h 239"/>
                  <a:gd name="T26" fmla="*/ 29 w 160"/>
                  <a:gd name="T27" fmla="*/ 65 h 239"/>
                  <a:gd name="T28" fmla="*/ 46 w 160"/>
                  <a:gd name="T29" fmla="*/ 48 h 239"/>
                  <a:gd name="T30" fmla="*/ 29 w 160"/>
                  <a:gd name="T31" fmla="*/ 30 h 239"/>
                  <a:gd name="T32" fmla="*/ 78 w 160"/>
                  <a:gd name="T33" fmla="*/ 10 h 239"/>
                  <a:gd name="T34" fmla="*/ 115 w 160"/>
                  <a:gd name="T35" fmla="*/ 48 h 239"/>
                  <a:gd name="T36" fmla="*/ 102 w 160"/>
                  <a:gd name="T37" fmla="*/ 90 h 239"/>
                  <a:gd name="T38" fmla="*/ 63 w 160"/>
                  <a:gd name="T39" fmla="*/ 105 h 239"/>
                  <a:gd name="T40" fmla="*/ 52 w 160"/>
                  <a:gd name="T41" fmla="*/ 106 h 239"/>
                  <a:gd name="T42" fmla="*/ 48 w 160"/>
                  <a:gd name="T43" fmla="*/ 110 h 239"/>
                  <a:gd name="T44" fmla="*/ 57 w 160"/>
                  <a:gd name="T45" fmla="*/ 115 h 239"/>
                  <a:gd name="T46" fmla="*/ 76 w 160"/>
                  <a:gd name="T47" fmla="*/ 11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239">
                    <a:moveTo>
                      <a:pt x="76" y="115"/>
                    </a:moveTo>
                    <a:cubicBezTo>
                      <a:pt x="103" y="115"/>
                      <a:pt x="123" y="134"/>
                      <a:pt x="123" y="172"/>
                    </a:cubicBezTo>
                    <a:cubicBezTo>
                      <a:pt x="123" y="215"/>
                      <a:pt x="98" y="228"/>
                      <a:pt x="77" y="228"/>
                    </a:cubicBezTo>
                    <a:cubicBezTo>
                      <a:pt x="64" y="228"/>
                      <a:pt x="33" y="224"/>
                      <a:pt x="18" y="203"/>
                    </a:cubicBezTo>
                    <a:cubicBezTo>
                      <a:pt x="35" y="202"/>
                      <a:pt x="38" y="191"/>
                      <a:pt x="38" y="184"/>
                    </a:cubicBezTo>
                    <a:cubicBezTo>
                      <a:pt x="38" y="172"/>
                      <a:pt x="30" y="165"/>
                      <a:pt x="19" y="165"/>
                    </a:cubicBezTo>
                    <a:cubicBezTo>
                      <a:pt x="9" y="165"/>
                      <a:pt x="0" y="170"/>
                      <a:pt x="0" y="185"/>
                    </a:cubicBezTo>
                    <a:cubicBezTo>
                      <a:pt x="0" y="218"/>
                      <a:pt x="36" y="239"/>
                      <a:pt x="78" y="239"/>
                    </a:cubicBezTo>
                    <a:cubicBezTo>
                      <a:pt x="127" y="239"/>
                      <a:pt x="160" y="206"/>
                      <a:pt x="160" y="172"/>
                    </a:cubicBezTo>
                    <a:cubicBezTo>
                      <a:pt x="160" y="144"/>
                      <a:pt x="138" y="117"/>
                      <a:pt x="99" y="109"/>
                    </a:cubicBezTo>
                    <a:cubicBezTo>
                      <a:pt x="136" y="96"/>
                      <a:pt x="149" y="70"/>
                      <a:pt x="149" y="48"/>
                    </a:cubicBezTo>
                    <a:cubicBezTo>
                      <a:pt x="149" y="21"/>
                      <a:pt x="118" y="0"/>
                      <a:pt x="79" y="0"/>
                    </a:cubicBezTo>
                    <a:cubicBezTo>
                      <a:pt x="40" y="0"/>
                      <a:pt x="11" y="19"/>
                      <a:pt x="11" y="47"/>
                    </a:cubicBezTo>
                    <a:cubicBezTo>
                      <a:pt x="11" y="59"/>
                      <a:pt x="18" y="65"/>
                      <a:pt x="29" y="65"/>
                    </a:cubicBezTo>
                    <a:cubicBezTo>
                      <a:pt x="39" y="65"/>
                      <a:pt x="46" y="58"/>
                      <a:pt x="46" y="48"/>
                    </a:cubicBezTo>
                    <a:cubicBezTo>
                      <a:pt x="46" y="38"/>
                      <a:pt x="39" y="30"/>
                      <a:pt x="29" y="30"/>
                    </a:cubicBezTo>
                    <a:cubicBezTo>
                      <a:pt x="41" y="14"/>
                      <a:pt x="65" y="10"/>
                      <a:pt x="78" y="10"/>
                    </a:cubicBezTo>
                    <a:cubicBezTo>
                      <a:pt x="94" y="10"/>
                      <a:pt x="115" y="18"/>
                      <a:pt x="115" y="48"/>
                    </a:cubicBezTo>
                    <a:cubicBezTo>
                      <a:pt x="115" y="63"/>
                      <a:pt x="111" y="79"/>
                      <a:pt x="102" y="90"/>
                    </a:cubicBezTo>
                    <a:cubicBezTo>
                      <a:pt x="90" y="103"/>
                      <a:pt x="80" y="104"/>
                      <a:pt x="63" y="105"/>
                    </a:cubicBezTo>
                    <a:cubicBezTo>
                      <a:pt x="54" y="106"/>
                      <a:pt x="53" y="106"/>
                      <a:pt x="52" y="106"/>
                    </a:cubicBezTo>
                    <a:cubicBezTo>
                      <a:pt x="51" y="106"/>
                      <a:pt x="48" y="107"/>
                      <a:pt x="48" y="110"/>
                    </a:cubicBezTo>
                    <a:cubicBezTo>
                      <a:pt x="48" y="115"/>
                      <a:pt x="51" y="115"/>
                      <a:pt x="57" y="115"/>
                    </a:cubicBezTo>
                    <a:lnTo>
                      <a:pt x="76" y="1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7" name="文本框 526"/>
            <p:cNvSpPr txBox="1"/>
            <p:nvPr/>
          </p:nvSpPr>
          <p:spPr>
            <a:xfrm>
              <a:off x="347137" y="2356784"/>
              <a:ext cx="1317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accent1"/>
                  </a:solidFill>
                </a:rPr>
                <a:t>minimize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28" name="文本框 527"/>
            <p:cNvSpPr txBox="1"/>
            <p:nvPr/>
          </p:nvSpPr>
          <p:spPr>
            <a:xfrm>
              <a:off x="244622" y="3047109"/>
              <a:ext cx="1419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C00000"/>
                  </a:solidFill>
                </a:rPr>
                <a:t>subject to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0" name="文本框 529">
                <a:extLst>
                  <a:ext uri="{FF2B5EF4-FFF2-40B4-BE49-F238E27FC236}">
                    <a14:artisticCrisscrossEtching id="{6FF958CC-C5E4-49F4-988A-3FAA44E417D4}"/>
                  </a:ext>
                </a:extLst>
              </p:cNvPr>
              <p:cNvSpPr txBox="1"/>
              <p:nvPr/>
            </p:nvSpPr>
            <p:spPr>
              <a:xfrm>
                <a:off x="426423" y="5245871"/>
                <a:ext cx="36488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is OPT </a:t>
                </a:r>
                <a:r>
                  <a:rPr lang="en-GB" sz="2400" i="1" dirty="0">
                    <a:solidFill>
                      <a:schemeClr val="tx1"/>
                    </a:solidFill>
                  </a:rPr>
                  <a:t>at most</a:t>
                </a:r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  <a:endParaRPr lang="en-GB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0" name="文本框 5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3" y="5245871"/>
                <a:ext cx="3648819" cy="461665"/>
              </a:xfrm>
              <a:prstGeom prst="rect">
                <a:avLst/>
              </a:prstGeom>
              <a:blipFill rotWithShape="1">
                <a:blip r:embed="rId51"/>
                <a:stretch>
                  <a:fillRect l="-2671" t="-10667" r="-233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1" name="文本框 530">
                <a:extLst>
                  <a:ext uri="{FF2B5EF4-FFF2-40B4-BE49-F238E27FC236}">
                    <a14:artisticCrisscrossEtching id="{6FD6A9CE-56A7-4DB3-940E-F0D602B20A35}"/>
                  </a:ext>
                </a:extLst>
              </p:cNvPr>
              <p:cNvSpPr txBox="1"/>
              <p:nvPr/>
            </p:nvSpPr>
            <p:spPr>
              <a:xfrm>
                <a:off x="426423" y="5754411"/>
                <a:ext cx="48673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Every </a:t>
                </a:r>
                <a:r>
                  <a:rPr lang="en-GB" sz="2000" i="1" dirty="0"/>
                  <a:t>feasible solution</a:t>
                </a:r>
                <a:r>
                  <a:rPr lang="en-GB" sz="2000" dirty="0"/>
                  <a:t> implies one such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(2,1,3)</m:t>
                    </m:r>
                  </m:oMath>
                </a14:m>
                <a:r>
                  <a:rPr lang="en-US" sz="2000" dirty="0"/>
                  <a:t> implies “yes” when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531" name="文本框 5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3" y="5754411"/>
                <a:ext cx="4867358" cy="707886"/>
              </a:xfrm>
              <a:prstGeom prst="rect">
                <a:avLst/>
              </a:prstGeom>
              <a:blipFill rotWithShape="1">
                <a:blip r:embed="rId52"/>
                <a:stretch>
                  <a:fillRect l="-1378" t="-5172" r="-37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0" grpId="0"/>
      <p:bldP spid="5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How to transport (freeze) staff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4349" y="1825625"/>
            <a:ext cx="781530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69" y="6492874"/>
            <a:ext cx="4543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https://apps.dtic.mil/dtic/tr/fulltext/u2/093458.pdf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48232" y="1027907"/>
            <a:ext cx="212376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5406" y="1027907"/>
            <a:ext cx="180422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/>
          <p:cNvSpPr/>
          <p:nvPr/>
        </p:nvSpPr>
        <p:spPr>
          <a:xfrm>
            <a:off x="2686050" y="3225800"/>
            <a:ext cx="349447" cy="2940050"/>
          </a:xfrm>
          <a:custGeom>
            <a:avLst/>
            <a:gdLst>
              <a:gd name="connsiteX0" fmla="*/ 0 w 349447"/>
              <a:gd name="connsiteY0" fmla="*/ 0 h 2940050"/>
              <a:gd name="connsiteX1" fmla="*/ 0 w 349447"/>
              <a:gd name="connsiteY1" fmla="*/ 0 h 2940050"/>
              <a:gd name="connsiteX2" fmla="*/ 6350 w 349447"/>
              <a:gd name="connsiteY2" fmla="*/ 304800 h 2940050"/>
              <a:gd name="connsiteX3" fmla="*/ 19050 w 349447"/>
              <a:gd name="connsiteY3" fmla="*/ 355600 h 2940050"/>
              <a:gd name="connsiteX4" fmla="*/ 31750 w 349447"/>
              <a:gd name="connsiteY4" fmla="*/ 374650 h 2940050"/>
              <a:gd name="connsiteX5" fmla="*/ 50800 w 349447"/>
              <a:gd name="connsiteY5" fmla="*/ 381000 h 2940050"/>
              <a:gd name="connsiteX6" fmla="*/ 69850 w 349447"/>
              <a:gd name="connsiteY6" fmla="*/ 393700 h 2940050"/>
              <a:gd name="connsiteX7" fmla="*/ 82550 w 349447"/>
              <a:gd name="connsiteY7" fmla="*/ 412750 h 2940050"/>
              <a:gd name="connsiteX8" fmla="*/ 95250 w 349447"/>
              <a:gd name="connsiteY8" fmla="*/ 463550 h 2940050"/>
              <a:gd name="connsiteX9" fmla="*/ 107950 w 349447"/>
              <a:gd name="connsiteY9" fmla="*/ 520700 h 2940050"/>
              <a:gd name="connsiteX10" fmla="*/ 101600 w 349447"/>
              <a:gd name="connsiteY10" fmla="*/ 730250 h 2940050"/>
              <a:gd name="connsiteX11" fmla="*/ 88900 w 349447"/>
              <a:gd name="connsiteY11" fmla="*/ 768350 h 2940050"/>
              <a:gd name="connsiteX12" fmla="*/ 76200 w 349447"/>
              <a:gd name="connsiteY12" fmla="*/ 787400 h 2940050"/>
              <a:gd name="connsiteX13" fmla="*/ 50800 w 349447"/>
              <a:gd name="connsiteY13" fmla="*/ 844550 h 2940050"/>
              <a:gd name="connsiteX14" fmla="*/ 44450 w 349447"/>
              <a:gd name="connsiteY14" fmla="*/ 876300 h 2940050"/>
              <a:gd name="connsiteX15" fmla="*/ 31750 w 349447"/>
              <a:gd name="connsiteY15" fmla="*/ 914400 h 2940050"/>
              <a:gd name="connsiteX16" fmla="*/ 38100 w 349447"/>
              <a:gd name="connsiteY16" fmla="*/ 1035050 h 2940050"/>
              <a:gd name="connsiteX17" fmla="*/ 57150 w 349447"/>
              <a:gd name="connsiteY17" fmla="*/ 1041400 h 2940050"/>
              <a:gd name="connsiteX18" fmla="*/ 69850 w 349447"/>
              <a:gd name="connsiteY18" fmla="*/ 1060450 h 2940050"/>
              <a:gd name="connsiteX19" fmla="*/ 69850 w 349447"/>
              <a:gd name="connsiteY19" fmla="*/ 1276350 h 2940050"/>
              <a:gd name="connsiteX20" fmla="*/ 63500 w 349447"/>
              <a:gd name="connsiteY20" fmla="*/ 1301750 h 2940050"/>
              <a:gd name="connsiteX21" fmla="*/ 57150 w 349447"/>
              <a:gd name="connsiteY21" fmla="*/ 1352550 h 2940050"/>
              <a:gd name="connsiteX22" fmla="*/ 50800 w 349447"/>
              <a:gd name="connsiteY22" fmla="*/ 1371600 h 2940050"/>
              <a:gd name="connsiteX23" fmla="*/ 38100 w 349447"/>
              <a:gd name="connsiteY23" fmla="*/ 1447800 h 2940050"/>
              <a:gd name="connsiteX24" fmla="*/ 63500 w 349447"/>
              <a:gd name="connsiteY24" fmla="*/ 1543050 h 2940050"/>
              <a:gd name="connsiteX25" fmla="*/ 101600 w 349447"/>
              <a:gd name="connsiteY25" fmla="*/ 1555750 h 2940050"/>
              <a:gd name="connsiteX26" fmla="*/ 139700 w 349447"/>
              <a:gd name="connsiteY26" fmla="*/ 1568450 h 2940050"/>
              <a:gd name="connsiteX27" fmla="*/ 158750 w 349447"/>
              <a:gd name="connsiteY27" fmla="*/ 1574800 h 2940050"/>
              <a:gd name="connsiteX28" fmla="*/ 177800 w 349447"/>
              <a:gd name="connsiteY28" fmla="*/ 1581150 h 2940050"/>
              <a:gd name="connsiteX29" fmla="*/ 190500 w 349447"/>
              <a:gd name="connsiteY29" fmla="*/ 1600200 h 2940050"/>
              <a:gd name="connsiteX30" fmla="*/ 209550 w 349447"/>
              <a:gd name="connsiteY30" fmla="*/ 1606550 h 2940050"/>
              <a:gd name="connsiteX31" fmla="*/ 247650 w 349447"/>
              <a:gd name="connsiteY31" fmla="*/ 1631950 h 2940050"/>
              <a:gd name="connsiteX32" fmla="*/ 266700 w 349447"/>
              <a:gd name="connsiteY32" fmla="*/ 1644650 h 2940050"/>
              <a:gd name="connsiteX33" fmla="*/ 285750 w 349447"/>
              <a:gd name="connsiteY33" fmla="*/ 1657350 h 2940050"/>
              <a:gd name="connsiteX34" fmla="*/ 311150 w 349447"/>
              <a:gd name="connsiteY34" fmla="*/ 1682750 h 2940050"/>
              <a:gd name="connsiteX35" fmla="*/ 317500 w 349447"/>
              <a:gd name="connsiteY35" fmla="*/ 1701800 h 2940050"/>
              <a:gd name="connsiteX36" fmla="*/ 330200 w 349447"/>
              <a:gd name="connsiteY36" fmla="*/ 1720850 h 2940050"/>
              <a:gd name="connsiteX37" fmla="*/ 342900 w 349447"/>
              <a:gd name="connsiteY37" fmla="*/ 1758950 h 2940050"/>
              <a:gd name="connsiteX38" fmla="*/ 342900 w 349447"/>
              <a:gd name="connsiteY38" fmla="*/ 1949450 h 2940050"/>
              <a:gd name="connsiteX39" fmla="*/ 330200 w 349447"/>
              <a:gd name="connsiteY39" fmla="*/ 1987550 h 2940050"/>
              <a:gd name="connsiteX40" fmla="*/ 317500 w 349447"/>
              <a:gd name="connsiteY40" fmla="*/ 2032000 h 2940050"/>
              <a:gd name="connsiteX41" fmla="*/ 298450 w 349447"/>
              <a:gd name="connsiteY41" fmla="*/ 2095500 h 2940050"/>
              <a:gd name="connsiteX42" fmla="*/ 292100 w 349447"/>
              <a:gd name="connsiteY42" fmla="*/ 2114550 h 2940050"/>
              <a:gd name="connsiteX43" fmla="*/ 279400 w 349447"/>
              <a:gd name="connsiteY43" fmla="*/ 2133600 h 2940050"/>
              <a:gd name="connsiteX44" fmla="*/ 260350 w 349447"/>
              <a:gd name="connsiteY44" fmla="*/ 2222500 h 2940050"/>
              <a:gd name="connsiteX45" fmla="*/ 254000 w 349447"/>
              <a:gd name="connsiteY45" fmla="*/ 2247900 h 2940050"/>
              <a:gd name="connsiteX46" fmla="*/ 228600 w 349447"/>
              <a:gd name="connsiteY46" fmla="*/ 2324100 h 2940050"/>
              <a:gd name="connsiteX47" fmla="*/ 222250 w 349447"/>
              <a:gd name="connsiteY47" fmla="*/ 2343150 h 2940050"/>
              <a:gd name="connsiteX48" fmla="*/ 215900 w 349447"/>
              <a:gd name="connsiteY48" fmla="*/ 2362200 h 2940050"/>
              <a:gd name="connsiteX49" fmla="*/ 209550 w 349447"/>
              <a:gd name="connsiteY49" fmla="*/ 2387600 h 2940050"/>
              <a:gd name="connsiteX50" fmla="*/ 190500 w 349447"/>
              <a:gd name="connsiteY50" fmla="*/ 2444750 h 2940050"/>
              <a:gd name="connsiteX51" fmla="*/ 184150 w 349447"/>
              <a:gd name="connsiteY51" fmla="*/ 2463800 h 2940050"/>
              <a:gd name="connsiteX52" fmla="*/ 171450 w 349447"/>
              <a:gd name="connsiteY52" fmla="*/ 2520950 h 2940050"/>
              <a:gd name="connsiteX53" fmla="*/ 165100 w 349447"/>
              <a:gd name="connsiteY53" fmla="*/ 2540000 h 2940050"/>
              <a:gd name="connsiteX54" fmla="*/ 158750 w 349447"/>
              <a:gd name="connsiteY54" fmla="*/ 2571750 h 2940050"/>
              <a:gd name="connsiteX55" fmla="*/ 146050 w 349447"/>
              <a:gd name="connsiteY55" fmla="*/ 2609850 h 2940050"/>
              <a:gd name="connsiteX56" fmla="*/ 133350 w 349447"/>
              <a:gd name="connsiteY56" fmla="*/ 2647950 h 2940050"/>
              <a:gd name="connsiteX57" fmla="*/ 127000 w 349447"/>
              <a:gd name="connsiteY57" fmla="*/ 2667000 h 2940050"/>
              <a:gd name="connsiteX58" fmla="*/ 120650 w 349447"/>
              <a:gd name="connsiteY58" fmla="*/ 2686050 h 2940050"/>
              <a:gd name="connsiteX59" fmla="*/ 114300 w 349447"/>
              <a:gd name="connsiteY59" fmla="*/ 2711450 h 2940050"/>
              <a:gd name="connsiteX60" fmla="*/ 101600 w 349447"/>
              <a:gd name="connsiteY60" fmla="*/ 2730500 h 2940050"/>
              <a:gd name="connsiteX61" fmla="*/ 88900 w 349447"/>
              <a:gd name="connsiteY61" fmla="*/ 2794000 h 2940050"/>
              <a:gd name="connsiteX62" fmla="*/ 69850 w 349447"/>
              <a:gd name="connsiteY62" fmla="*/ 2927350 h 2940050"/>
              <a:gd name="connsiteX63" fmla="*/ 63500 w 349447"/>
              <a:gd name="connsiteY63" fmla="*/ 2940050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49447" h="2940050">
                <a:moveTo>
                  <a:pt x="0" y="0"/>
                </a:moveTo>
                <a:lnTo>
                  <a:pt x="0" y="0"/>
                </a:lnTo>
                <a:cubicBezTo>
                  <a:pt x="2117" y="101600"/>
                  <a:pt x="2518" y="203250"/>
                  <a:pt x="6350" y="304800"/>
                </a:cubicBezTo>
                <a:cubicBezTo>
                  <a:pt x="6646" y="312637"/>
                  <a:pt x="13856" y="345212"/>
                  <a:pt x="19050" y="355600"/>
                </a:cubicBezTo>
                <a:cubicBezTo>
                  <a:pt x="22463" y="362426"/>
                  <a:pt x="25791" y="369882"/>
                  <a:pt x="31750" y="374650"/>
                </a:cubicBezTo>
                <a:cubicBezTo>
                  <a:pt x="36977" y="378831"/>
                  <a:pt x="44813" y="378007"/>
                  <a:pt x="50800" y="381000"/>
                </a:cubicBezTo>
                <a:cubicBezTo>
                  <a:pt x="57626" y="384413"/>
                  <a:pt x="63500" y="389467"/>
                  <a:pt x="69850" y="393700"/>
                </a:cubicBezTo>
                <a:cubicBezTo>
                  <a:pt x="74083" y="400050"/>
                  <a:pt x="79137" y="405924"/>
                  <a:pt x="82550" y="412750"/>
                </a:cubicBezTo>
                <a:cubicBezTo>
                  <a:pt x="89358" y="426367"/>
                  <a:pt x="92352" y="450508"/>
                  <a:pt x="95250" y="463550"/>
                </a:cubicBezTo>
                <a:cubicBezTo>
                  <a:pt x="113185" y="544259"/>
                  <a:pt x="88798" y="424941"/>
                  <a:pt x="107950" y="520700"/>
                </a:cubicBezTo>
                <a:cubicBezTo>
                  <a:pt x="105833" y="590550"/>
                  <a:pt x="106960" y="660574"/>
                  <a:pt x="101600" y="730250"/>
                </a:cubicBezTo>
                <a:cubicBezTo>
                  <a:pt x="100573" y="743598"/>
                  <a:pt x="96326" y="757211"/>
                  <a:pt x="88900" y="768350"/>
                </a:cubicBezTo>
                <a:cubicBezTo>
                  <a:pt x="84667" y="774700"/>
                  <a:pt x="79300" y="780426"/>
                  <a:pt x="76200" y="787400"/>
                </a:cubicBezTo>
                <a:cubicBezTo>
                  <a:pt x="45973" y="855410"/>
                  <a:pt x="79542" y="801437"/>
                  <a:pt x="50800" y="844550"/>
                </a:cubicBezTo>
                <a:cubicBezTo>
                  <a:pt x="48683" y="855133"/>
                  <a:pt x="47290" y="865887"/>
                  <a:pt x="44450" y="876300"/>
                </a:cubicBezTo>
                <a:cubicBezTo>
                  <a:pt x="40928" y="889215"/>
                  <a:pt x="31750" y="914400"/>
                  <a:pt x="31750" y="914400"/>
                </a:cubicBezTo>
                <a:cubicBezTo>
                  <a:pt x="33867" y="954617"/>
                  <a:pt x="30202" y="995560"/>
                  <a:pt x="38100" y="1035050"/>
                </a:cubicBezTo>
                <a:cubicBezTo>
                  <a:pt x="39413" y="1041614"/>
                  <a:pt x="51923" y="1037219"/>
                  <a:pt x="57150" y="1041400"/>
                </a:cubicBezTo>
                <a:cubicBezTo>
                  <a:pt x="63109" y="1046168"/>
                  <a:pt x="65617" y="1054100"/>
                  <a:pt x="69850" y="1060450"/>
                </a:cubicBezTo>
                <a:cubicBezTo>
                  <a:pt x="78593" y="1165371"/>
                  <a:pt x="80060" y="1143620"/>
                  <a:pt x="69850" y="1276350"/>
                </a:cubicBezTo>
                <a:cubicBezTo>
                  <a:pt x="69181" y="1285052"/>
                  <a:pt x="64935" y="1293142"/>
                  <a:pt x="63500" y="1301750"/>
                </a:cubicBezTo>
                <a:cubicBezTo>
                  <a:pt x="60695" y="1318583"/>
                  <a:pt x="60203" y="1335760"/>
                  <a:pt x="57150" y="1352550"/>
                </a:cubicBezTo>
                <a:cubicBezTo>
                  <a:pt x="55953" y="1359136"/>
                  <a:pt x="52423" y="1365106"/>
                  <a:pt x="50800" y="1371600"/>
                </a:cubicBezTo>
                <a:cubicBezTo>
                  <a:pt x="44610" y="1396361"/>
                  <a:pt x="41684" y="1422710"/>
                  <a:pt x="38100" y="1447800"/>
                </a:cubicBezTo>
                <a:cubicBezTo>
                  <a:pt x="42346" y="1503003"/>
                  <a:pt x="22231" y="1524708"/>
                  <a:pt x="63500" y="1543050"/>
                </a:cubicBezTo>
                <a:cubicBezTo>
                  <a:pt x="75733" y="1548487"/>
                  <a:pt x="88900" y="1551517"/>
                  <a:pt x="101600" y="1555750"/>
                </a:cubicBezTo>
                <a:lnTo>
                  <a:pt x="139700" y="1568450"/>
                </a:lnTo>
                <a:lnTo>
                  <a:pt x="158750" y="1574800"/>
                </a:lnTo>
                <a:lnTo>
                  <a:pt x="177800" y="1581150"/>
                </a:lnTo>
                <a:cubicBezTo>
                  <a:pt x="182033" y="1587500"/>
                  <a:pt x="184541" y="1595432"/>
                  <a:pt x="190500" y="1600200"/>
                </a:cubicBezTo>
                <a:cubicBezTo>
                  <a:pt x="195727" y="1604381"/>
                  <a:pt x="203699" y="1603299"/>
                  <a:pt x="209550" y="1606550"/>
                </a:cubicBezTo>
                <a:cubicBezTo>
                  <a:pt x="222893" y="1613963"/>
                  <a:pt x="234950" y="1623483"/>
                  <a:pt x="247650" y="1631950"/>
                </a:cubicBezTo>
                <a:lnTo>
                  <a:pt x="266700" y="1644650"/>
                </a:lnTo>
                <a:lnTo>
                  <a:pt x="285750" y="1657350"/>
                </a:lnTo>
                <a:cubicBezTo>
                  <a:pt x="302683" y="1708150"/>
                  <a:pt x="277283" y="1648883"/>
                  <a:pt x="311150" y="1682750"/>
                </a:cubicBezTo>
                <a:cubicBezTo>
                  <a:pt x="315883" y="1687483"/>
                  <a:pt x="314507" y="1695813"/>
                  <a:pt x="317500" y="1701800"/>
                </a:cubicBezTo>
                <a:cubicBezTo>
                  <a:pt x="320913" y="1708626"/>
                  <a:pt x="327100" y="1713876"/>
                  <a:pt x="330200" y="1720850"/>
                </a:cubicBezTo>
                <a:cubicBezTo>
                  <a:pt x="335637" y="1733083"/>
                  <a:pt x="342900" y="1758950"/>
                  <a:pt x="342900" y="1758950"/>
                </a:cubicBezTo>
                <a:cubicBezTo>
                  <a:pt x="348288" y="1839768"/>
                  <a:pt x="354445" y="1868632"/>
                  <a:pt x="342900" y="1949450"/>
                </a:cubicBezTo>
                <a:cubicBezTo>
                  <a:pt x="341007" y="1962702"/>
                  <a:pt x="333447" y="1974563"/>
                  <a:pt x="330200" y="1987550"/>
                </a:cubicBezTo>
                <a:cubicBezTo>
                  <a:pt x="310349" y="2066955"/>
                  <a:pt x="335720" y="1968231"/>
                  <a:pt x="317500" y="2032000"/>
                </a:cubicBezTo>
                <a:cubicBezTo>
                  <a:pt x="298306" y="2099178"/>
                  <a:pt x="328631" y="2004958"/>
                  <a:pt x="298450" y="2095500"/>
                </a:cubicBezTo>
                <a:cubicBezTo>
                  <a:pt x="296333" y="2101850"/>
                  <a:pt x="295813" y="2108981"/>
                  <a:pt x="292100" y="2114550"/>
                </a:cubicBezTo>
                <a:lnTo>
                  <a:pt x="279400" y="2133600"/>
                </a:lnTo>
                <a:cubicBezTo>
                  <a:pt x="270181" y="2188917"/>
                  <a:pt x="276173" y="2159209"/>
                  <a:pt x="260350" y="2222500"/>
                </a:cubicBezTo>
                <a:cubicBezTo>
                  <a:pt x="258233" y="2230967"/>
                  <a:pt x="256760" y="2239621"/>
                  <a:pt x="254000" y="2247900"/>
                </a:cubicBezTo>
                <a:lnTo>
                  <a:pt x="228600" y="2324100"/>
                </a:lnTo>
                <a:lnTo>
                  <a:pt x="222250" y="2343150"/>
                </a:lnTo>
                <a:cubicBezTo>
                  <a:pt x="220133" y="2349500"/>
                  <a:pt x="217523" y="2355706"/>
                  <a:pt x="215900" y="2362200"/>
                </a:cubicBezTo>
                <a:cubicBezTo>
                  <a:pt x="213783" y="2370667"/>
                  <a:pt x="212058" y="2379241"/>
                  <a:pt x="209550" y="2387600"/>
                </a:cubicBezTo>
                <a:cubicBezTo>
                  <a:pt x="203780" y="2406834"/>
                  <a:pt x="196850" y="2425700"/>
                  <a:pt x="190500" y="2444750"/>
                </a:cubicBezTo>
                <a:cubicBezTo>
                  <a:pt x="188383" y="2451100"/>
                  <a:pt x="185463" y="2457236"/>
                  <a:pt x="184150" y="2463800"/>
                </a:cubicBezTo>
                <a:cubicBezTo>
                  <a:pt x="179785" y="2485624"/>
                  <a:pt x="177428" y="2500025"/>
                  <a:pt x="171450" y="2520950"/>
                </a:cubicBezTo>
                <a:cubicBezTo>
                  <a:pt x="169611" y="2527386"/>
                  <a:pt x="166723" y="2533506"/>
                  <a:pt x="165100" y="2540000"/>
                </a:cubicBezTo>
                <a:cubicBezTo>
                  <a:pt x="162482" y="2550471"/>
                  <a:pt x="161590" y="2561337"/>
                  <a:pt x="158750" y="2571750"/>
                </a:cubicBezTo>
                <a:cubicBezTo>
                  <a:pt x="155228" y="2584665"/>
                  <a:pt x="150283" y="2597150"/>
                  <a:pt x="146050" y="2609850"/>
                </a:cubicBezTo>
                <a:lnTo>
                  <a:pt x="133350" y="2647950"/>
                </a:lnTo>
                <a:lnTo>
                  <a:pt x="127000" y="2667000"/>
                </a:lnTo>
                <a:cubicBezTo>
                  <a:pt x="124883" y="2673350"/>
                  <a:pt x="122273" y="2679556"/>
                  <a:pt x="120650" y="2686050"/>
                </a:cubicBezTo>
                <a:cubicBezTo>
                  <a:pt x="118533" y="2694517"/>
                  <a:pt x="117738" y="2703428"/>
                  <a:pt x="114300" y="2711450"/>
                </a:cubicBezTo>
                <a:cubicBezTo>
                  <a:pt x="111294" y="2718465"/>
                  <a:pt x="105833" y="2724150"/>
                  <a:pt x="101600" y="2730500"/>
                </a:cubicBezTo>
                <a:cubicBezTo>
                  <a:pt x="94766" y="2757837"/>
                  <a:pt x="92792" y="2762861"/>
                  <a:pt x="88900" y="2794000"/>
                </a:cubicBezTo>
                <a:cubicBezTo>
                  <a:pt x="82635" y="2844120"/>
                  <a:pt x="87070" y="2884301"/>
                  <a:pt x="69850" y="2927350"/>
                </a:cubicBezTo>
                <a:cubicBezTo>
                  <a:pt x="68092" y="2931744"/>
                  <a:pt x="65617" y="2935817"/>
                  <a:pt x="63500" y="2940050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矩形: 圆角 226"/>
          <p:cNvSpPr/>
          <p:nvPr/>
        </p:nvSpPr>
        <p:spPr>
          <a:xfrm>
            <a:off x="3617866" y="2154732"/>
            <a:ext cx="2926166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矩形: 圆角 204"/>
          <p:cNvSpPr/>
          <p:nvPr/>
        </p:nvSpPr>
        <p:spPr>
          <a:xfrm>
            <a:off x="3626778" y="1273522"/>
            <a:ext cx="2926166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矩形: 圆角 203"/>
          <p:cNvSpPr/>
          <p:nvPr/>
        </p:nvSpPr>
        <p:spPr>
          <a:xfrm>
            <a:off x="3641792" y="433061"/>
            <a:ext cx="2926166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组合 22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49175" y="1349529"/>
            <a:ext cx="3487738" cy="317501"/>
            <a:chOff x="13976352" y="6704012"/>
            <a:chExt cx="3487738" cy="317501"/>
          </a:xfrm>
        </p:grpSpPr>
        <p:sp>
          <p:nvSpPr>
            <p:cNvPr id="213" name="Freeform 100"/>
            <p:cNvSpPr/>
            <p:nvPr>
              <p:custDataLst>
                <p:tags r:id="rId2"/>
              </p:custDataLst>
            </p:nvPr>
          </p:nvSpPr>
          <p:spPr bwMode="auto">
            <a:xfrm>
              <a:off x="13976352" y="6789737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101"/>
            <p:cNvSpPr/>
            <p:nvPr>
              <p:custDataLst>
                <p:tags r:id="rId3"/>
              </p:custDataLst>
            </p:nvPr>
          </p:nvSpPr>
          <p:spPr bwMode="auto">
            <a:xfrm>
              <a:off x="14212890" y="6838950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102"/>
            <p:cNvSpPr/>
            <p:nvPr>
              <p:custDataLst>
                <p:tags r:id="rId4"/>
              </p:custDataLst>
            </p:nvPr>
          </p:nvSpPr>
          <p:spPr bwMode="auto">
            <a:xfrm>
              <a:off x="14471652" y="6854825"/>
              <a:ext cx="231775" cy="15875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1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1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6" y="20"/>
                    <a:pt x="304" y="20"/>
                    <a:pt x="304" y="11"/>
                  </a:cubicBezTo>
                  <a:cubicBezTo>
                    <a:pt x="304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103"/>
            <p:cNvSpPr/>
            <p:nvPr>
              <p:custDataLst>
                <p:tags r:id="rId5"/>
              </p:custDataLst>
            </p:nvPr>
          </p:nvSpPr>
          <p:spPr bwMode="auto">
            <a:xfrm>
              <a:off x="15020927" y="6789737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104"/>
            <p:cNvSpPr/>
            <p:nvPr>
              <p:custDataLst>
                <p:tags r:id="rId6"/>
              </p:custDataLst>
            </p:nvPr>
          </p:nvSpPr>
          <p:spPr bwMode="auto">
            <a:xfrm>
              <a:off x="15244765" y="6838950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0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105"/>
            <p:cNvSpPr/>
            <p:nvPr>
              <p:custDataLst>
                <p:tags r:id="rId7"/>
              </p:custDataLst>
            </p:nvPr>
          </p:nvSpPr>
          <p:spPr bwMode="auto">
            <a:xfrm>
              <a:off x="15505115" y="6735762"/>
              <a:ext cx="254000" cy="254000"/>
            </a:xfrm>
            <a:custGeom>
              <a:avLst/>
              <a:gdLst>
                <a:gd name="T0" fmla="*/ 176 w 332"/>
                <a:gd name="T1" fmla="*/ 175 h 332"/>
                <a:gd name="T2" fmla="*/ 316 w 332"/>
                <a:gd name="T3" fmla="*/ 175 h 332"/>
                <a:gd name="T4" fmla="*/ 332 w 332"/>
                <a:gd name="T5" fmla="*/ 166 h 332"/>
                <a:gd name="T6" fmla="*/ 316 w 332"/>
                <a:gd name="T7" fmla="*/ 155 h 332"/>
                <a:gd name="T8" fmla="*/ 176 w 332"/>
                <a:gd name="T9" fmla="*/ 155 h 332"/>
                <a:gd name="T10" fmla="*/ 176 w 332"/>
                <a:gd name="T11" fmla="*/ 16 h 332"/>
                <a:gd name="T12" fmla="*/ 166 w 332"/>
                <a:gd name="T13" fmla="*/ 0 h 332"/>
                <a:gd name="T14" fmla="*/ 157 w 332"/>
                <a:gd name="T15" fmla="*/ 16 h 332"/>
                <a:gd name="T16" fmla="*/ 157 w 332"/>
                <a:gd name="T17" fmla="*/ 155 h 332"/>
                <a:gd name="T18" fmla="*/ 17 w 332"/>
                <a:gd name="T19" fmla="*/ 155 h 332"/>
                <a:gd name="T20" fmla="*/ 0 w 332"/>
                <a:gd name="T21" fmla="*/ 166 h 332"/>
                <a:gd name="T22" fmla="*/ 17 w 332"/>
                <a:gd name="T23" fmla="*/ 175 h 332"/>
                <a:gd name="T24" fmla="*/ 157 w 332"/>
                <a:gd name="T25" fmla="*/ 175 h 332"/>
                <a:gd name="T26" fmla="*/ 157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5"/>
                  </a:moveTo>
                  <a:lnTo>
                    <a:pt x="316" y="175"/>
                  </a:lnTo>
                  <a:cubicBezTo>
                    <a:pt x="323" y="175"/>
                    <a:pt x="332" y="175"/>
                    <a:pt x="332" y="166"/>
                  </a:cubicBezTo>
                  <a:cubicBezTo>
                    <a:pt x="332" y="155"/>
                    <a:pt x="323" y="155"/>
                    <a:pt x="316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7" y="0"/>
                    <a:pt x="157" y="9"/>
                    <a:pt x="157" y="16"/>
                  </a:cubicBezTo>
                  <a:lnTo>
                    <a:pt x="157" y="155"/>
                  </a:lnTo>
                  <a:lnTo>
                    <a:pt x="17" y="155"/>
                  </a:lnTo>
                  <a:cubicBezTo>
                    <a:pt x="10" y="155"/>
                    <a:pt x="0" y="155"/>
                    <a:pt x="0" y="166"/>
                  </a:cubicBezTo>
                  <a:cubicBezTo>
                    <a:pt x="0" y="175"/>
                    <a:pt x="10" y="175"/>
                    <a:pt x="17" y="175"/>
                  </a:cubicBezTo>
                  <a:lnTo>
                    <a:pt x="157" y="175"/>
                  </a:lnTo>
                  <a:lnTo>
                    <a:pt x="157" y="315"/>
                  </a:lnTo>
                  <a:cubicBezTo>
                    <a:pt x="157" y="322"/>
                    <a:pt x="157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106"/>
            <p:cNvSpPr/>
            <p:nvPr>
              <p:custDataLst>
                <p:tags r:id="rId8"/>
              </p:custDataLst>
            </p:nvPr>
          </p:nvSpPr>
          <p:spPr bwMode="auto">
            <a:xfrm>
              <a:off x="15879765" y="6704012"/>
              <a:ext cx="158750" cy="261938"/>
            </a:xfrm>
            <a:custGeom>
              <a:avLst/>
              <a:gdLst>
                <a:gd name="T0" fmla="*/ 124 w 207"/>
                <a:gd name="T1" fmla="*/ 157 h 343"/>
                <a:gd name="T2" fmla="*/ 194 w 207"/>
                <a:gd name="T3" fmla="*/ 69 h 343"/>
                <a:gd name="T4" fmla="*/ 102 w 207"/>
                <a:gd name="T5" fmla="*/ 0 h 343"/>
                <a:gd name="T6" fmla="*/ 14 w 207"/>
                <a:gd name="T7" fmla="*/ 68 h 343"/>
                <a:gd name="T8" fmla="*/ 39 w 207"/>
                <a:gd name="T9" fmla="*/ 94 h 343"/>
                <a:gd name="T10" fmla="*/ 65 w 207"/>
                <a:gd name="T11" fmla="*/ 68 h 343"/>
                <a:gd name="T12" fmla="*/ 34 w 207"/>
                <a:gd name="T13" fmla="*/ 43 h 343"/>
                <a:gd name="T14" fmla="*/ 100 w 207"/>
                <a:gd name="T15" fmla="*/ 13 h 343"/>
                <a:gd name="T16" fmla="*/ 148 w 207"/>
                <a:gd name="T17" fmla="*/ 68 h 343"/>
                <a:gd name="T18" fmla="*/ 134 w 207"/>
                <a:gd name="T19" fmla="*/ 125 h 343"/>
                <a:gd name="T20" fmla="*/ 90 w 207"/>
                <a:gd name="T21" fmla="*/ 151 h 343"/>
                <a:gd name="T22" fmla="*/ 70 w 207"/>
                <a:gd name="T23" fmla="*/ 153 h 343"/>
                <a:gd name="T24" fmla="*/ 63 w 207"/>
                <a:gd name="T25" fmla="*/ 159 h 343"/>
                <a:gd name="T26" fmla="*/ 75 w 207"/>
                <a:gd name="T27" fmla="*/ 164 h 343"/>
                <a:gd name="T28" fmla="*/ 97 w 207"/>
                <a:gd name="T29" fmla="*/ 164 h 343"/>
                <a:gd name="T30" fmla="*/ 156 w 207"/>
                <a:gd name="T31" fmla="*/ 247 h 343"/>
                <a:gd name="T32" fmla="*/ 100 w 207"/>
                <a:gd name="T33" fmla="*/ 329 h 343"/>
                <a:gd name="T34" fmla="*/ 23 w 207"/>
                <a:gd name="T35" fmla="*/ 291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7"/>
                  </a:moveTo>
                  <a:cubicBezTo>
                    <a:pt x="165" y="143"/>
                    <a:pt x="194" y="108"/>
                    <a:pt x="194" y="69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8"/>
                  </a:cubicBezTo>
                  <a:cubicBezTo>
                    <a:pt x="14" y="84"/>
                    <a:pt x="25" y="94"/>
                    <a:pt x="39" y="94"/>
                  </a:cubicBezTo>
                  <a:cubicBezTo>
                    <a:pt x="55" y="94"/>
                    <a:pt x="65" y="83"/>
                    <a:pt x="65" y="68"/>
                  </a:cubicBezTo>
                  <a:cubicBezTo>
                    <a:pt x="65" y="43"/>
                    <a:pt x="41" y="43"/>
                    <a:pt x="34" y="43"/>
                  </a:cubicBezTo>
                  <a:cubicBezTo>
                    <a:pt x="49" y="19"/>
                    <a:pt x="82" y="13"/>
                    <a:pt x="100" y="13"/>
                  </a:cubicBezTo>
                  <a:cubicBezTo>
                    <a:pt x="121" y="13"/>
                    <a:pt x="148" y="24"/>
                    <a:pt x="148" y="68"/>
                  </a:cubicBezTo>
                  <a:cubicBezTo>
                    <a:pt x="148" y="74"/>
                    <a:pt x="147" y="103"/>
                    <a:pt x="134" y="125"/>
                  </a:cubicBezTo>
                  <a:cubicBezTo>
                    <a:pt x="119" y="149"/>
                    <a:pt x="102" y="151"/>
                    <a:pt x="90" y="151"/>
                  </a:cubicBezTo>
                  <a:cubicBezTo>
                    <a:pt x="86" y="152"/>
                    <a:pt x="74" y="153"/>
                    <a:pt x="70" y="153"/>
                  </a:cubicBezTo>
                  <a:cubicBezTo>
                    <a:pt x="66" y="153"/>
                    <a:pt x="63" y="154"/>
                    <a:pt x="63" y="159"/>
                  </a:cubicBezTo>
                  <a:cubicBezTo>
                    <a:pt x="63" y="164"/>
                    <a:pt x="66" y="164"/>
                    <a:pt x="75" y="164"/>
                  </a:cubicBezTo>
                  <a:lnTo>
                    <a:pt x="97" y="164"/>
                  </a:lnTo>
                  <a:cubicBezTo>
                    <a:pt x="138" y="164"/>
                    <a:pt x="156" y="198"/>
                    <a:pt x="156" y="247"/>
                  </a:cubicBezTo>
                  <a:cubicBezTo>
                    <a:pt x="156" y="315"/>
                    <a:pt x="122" y="329"/>
                    <a:pt x="100" y="329"/>
                  </a:cubicBezTo>
                  <a:cubicBezTo>
                    <a:pt x="78" y="329"/>
                    <a:pt x="41" y="321"/>
                    <a:pt x="23" y="291"/>
                  </a:cubicBezTo>
                  <a:cubicBezTo>
                    <a:pt x="41" y="294"/>
                    <a:pt x="56" y="283"/>
                    <a:pt x="56" y="264"/>
                  </a:cubicBezTo>
                  <a:cubicBezTo>
                    <a:pt x="56" y="246"/>
                    <a:pt x="43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0"/>
                    <a:pt x="47" y="343"/>
                    <a:pt x="101" y="343"/>
                  </a:cubicBezTo>
                  <a:cubicBezTo>
                    <a:pt x="162" y="343"/>
                    <a:pt x="207" y="298"/>
                    <a:pt x="207" y="247"/>
                  </a:cubicBezTo>
                  <a:cubicBezTo>
                    <a:pt x="207" y="206"/>
                    <a:pt x="176" y="167"/>
                    <a:pt x="124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107"/>
            <p:cNvSpPr/>
            <p:nvPr>
              <p:custDataLst>
                <p:tags r:id="rId9"/>
              </p:custDataLst>
            </p:nvPr>
          </p:nvSpPr>
          <p:spPr bwMode="auto">
            <a:xfrm>
              <a:off x="16065502" y="6789737"/>
              <a:ext cx="190500" cy="173038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108"/>
            <p:cNvSpPr/>
            <p:nvPr>
              <p:custDataLst>
                <p:tags r:id="rId10"/>
              </p:custDataLst>
            </p:nvPr>
          </p:nvSpPr>
          <p:spPr bwMode="auto">
            <a:xfrm>
              <a:off x="16286165" y="6838950"/>
              <a:ext cx="123825" cy="182563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2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5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2 h 239"/>
                <a:gd name="T18" fmla="*/ 100 w 161"/>
                <a:gd name="T19" fmla="*/ 109 h 239"/>
                <a:gd name="T20" fmla="*/ 150 w 161"/>
                <a:gd name="T21" fmla="*/ 48 h 239"/>
                <a:gd name="T22" fmla="*/ 80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8 h 239"/>
                <a:gd name="T30" fmla="*/ 29 w 161"/>
                <a:gd name="T31" fmla="*/ 30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1" y="165"/>
                    <a:pt x="20" y="165"/>
                  </a:cubicBezTo>
                  <a:cubicBezTo>
                    <a:pt x="10" y="165"/>
                    <a:pt x="0" y="170"/>
                    <a:pt x="0" y="185"/>
                  </a:cubicBezTo>
                  <a:cubicBezTo>
                    <a:pt x="0" y="218"/>
                    <a:pt x="37" y="239"/>
                    <a:pt x="79" y="239"/>
                  </a:cubicBezTo>
                  <a:cubicBezTo>
                    <a:pt x="127" y="239"/>
                    <a:pt x="161" y="206"/>
                    <a:pt x="161" y="172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70"/>
                    <a:pt x="150" y="48"/>
                  </a:cubicBezTo>
                  <a:cubicBezTo>
                    <a:pt x="150" y="21"/>
                    <a:pt x="118" y="0"/>
                    <a:pt x="80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6"/>
                    <a:pt x="54" y="106"/>
                    <a:pt x="52" y="106"/>
                  </a:cubicBezTo>
                  <a:cubicBezTo>
                    <a:pt x="52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109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16729077" y="6715125"/>
              <a:ext cx="233363" cy="295275"/>
            </a:xfrm>
            <a:custGeom>
              <a:avLst/>
              <a:gdLst>
                <a:gd name="T0" fmla="*/ 294 w 304"/>
                <a:gd name="T1" fmla="*/ 156 h 386"/>
                <a:gd name="T2" fmla="*/ 304 w 304"/>
                <a:gd name="T3" fmla="*/ 145 h 386"/>
                <a:gd name="T4" fmla="*/ 294 w 304"/>
                <a:gd name="T5" fmla="*/ 133 h 386"/>
                <a:gd name="T6" fmla="*/ 19 w 304"/>
                <a:gd name="T7" fmla="*/ 3 h 386"/>
                <a:gd name="T8" fmla="*/ 10 w 304"/>
                <a:gd name="T9" fmla="*/ 0 h 386"/>
                <a:gd name="T10" fmla="*/ 0 w 304"/>
                <a:gd name="T11" fmla="*/ 10 h 386"/>
                <a:gd name="T12" fmla="*/ 9 w 304"/>
                <a:gd name="T13" fmla="*/ 21 h 386"/>
                <a:gd name="T14" fmla="*/ 271 w 304"/>
                <a:gd name="T15" fmla="*/ 144 h 386"/>
                <a:gd name="T16" fmla="*/ 10 w 304"/>
                <a:gd name="T17" fmla="*/ 267 h 386"/>
                <a:gd name="T18" fmla="*/ 0 w 304"/>
                <a:gd name="T19" fmla="*/ 279 h 386"/>
                <a:gd name="T20" fmla="*/ 10 w 304"/>
                <a:gd name="T21" fmla="*/ 289 h 386"/>
                <a:gd name="T22" fmla="*/ 18 w 304"/>
                <a:gd name="T23" fmla="*/ 285 h 386"/>
                <a:gd name="T24" fmla="*/ 294 w 304"/>
                <a:gd name="T25" fmla="*/ 156 h 386"/>
                <a:gd name="T26" fmla="*/ 287 w 304"/>
                <a:gd name="T27" fmla="*/ 386 h 386"/>
                <a:gd name="T28" fmla="*/ 304 w 304"/>
                <a:gd name="T29" fmla="*/ 375 h 386"/>
                <a:gd name="T30" fmla="*/ 286 w 304"/>
                <a:gd name="T31" fmla="*/ 366 h 386"/>
                <a:gd name="T32" fmla="*/ 17 w 304"/>
                <a:gd name="T33" fmla="*/ 366 h 386"/>
                <a:gd name="T34" fmla="*/ 0 w 304"/>
                <a:gd name="T35" fmla="*/ 375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4" y="156"/>
                  </a:moveTo>
                  <a:cubicBezTo>
                    <a:pt x="301" y="153"/>
                    <a:pt x="304" y="149"/>
                    <a:pt x="304" y="145"/>
                  </a:cubicBezTo>
                  <a:cubicBezTo>
                    <a:pt x="304" y="140"/>
                    <a:pt x="302" y="137"/>
                    <a:pt x="294" y="133"/>
                  </a:cubicBezTo>
                  <a:lnTo>
                    <a:pt x="19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8"/>
                    <a:pt x="9" y="21"/>
                  </a:cubicBezTo>
                  <a:lnTo>
                    <a:pt x="271" y="144"/>
                  </a:lnTo>
                  <a:lnTo>
                    <a:pt x="10" y="267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4"/>
                    <a:pt x="4" y="289"/>
                    <a:pt x="10" y="289"/>
                  </a:cubicBezTo>
                  <a:cubicBezTo>
                    <a:pt x="11" y="289"/>
                    <a:pt x="12" y="289"/>
                    <a:pt x="18" y="285"/>
                  </a:cubicBezTo>
                  <a:lnTo>
                    <a:pt x="294" y="156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5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7" y="366"/>
                  </a:lnTo>
                  <a:cubicBezTo>
                    <a:pt x="10" y="366"/>
                    <a:pt x="0" y="366"/>
                    <a:pt x="0" y="375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110"/>
            <p:cNvSpPr/>
            <p:nvPr>
              <p:custDataLst>
                <p:tags r:id="rId12"/>
              </p:custDataLst>
            </p:nvPr>
          </p:nvSpPr>
          <p:spPr bwMode="auto">
            <a:xfrm>
              <a:off x="17132302" y="6704012"/>
              <a:ext cx="127000" cy="254000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111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7303752" y="6704012"/>
              <a:ext cx="160338" cy="261938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6 w 210"/>
                <a:gd name="T5" fmla="*/ 0 h 343"/>
                <a:gd name="T6" fmla="*/ 19 w 210"/>
                <a:gd name="T7" fmla="*/ 59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5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69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7" y="0"/>
                    <a:pt x="106" y="0"/>
                  </a:cubicBezTo>
                  <a:cubicBezTo>
                    <a:pt x="76" y="0"/>
                    <a:pt x="39" y="13"/>
                    <a:pt x="19" y="59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1" y="343"/>
                    <a:pt x="105" y="343"/>
                  </a:cubicBezTo>
                  <a:cubicBezTo>
                    <a:pt x="132" y="343"/>
                    <a:pt x="170" y="333"/>
                    <a:pt x="192" y="285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6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3" y="11"/>
                    <a:pt x="105" y="11"/>
                  </a:cubicBezTo>
                  <a:cubicBezTo>
                    <a:pt x="122" y="11"/>
                    <a:pt x="154" y="20"/>
                    <a:pt x="164" y="69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8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89" name="组合 188"/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3785663" y="2224583"/>
            <a:ext cx="3670300" cy="317501"/>
            <a:chOff x="13768388" y="7589838"/>
            <a:chExt cx="3670300" cy="317501"/>
          </a:xfrm>
        </p:grpSpPr>
        <p:sp>
          <p:nvSpPr>
            <p:cNvPr id="176" name="Freeform 82"/>
            <p:cNvSpPr/>
            <p:nvPr>
              <p:custDataLst>
                <p:tags r:id="rId15"/>
              </p:custDataLst>
            </p:nvPr>
          </p:nvSpPr>
          <p:spPr bwMode="auto">
            <a:xfrm>
              <a:off x="13768388" y="7589838"/>
              <a:ext cx="152400" cy="263525"/>
            </a:xfrm>
            <a:custGeom>
              <a:avLst/>
              <a:gdLst>
                <a:gd name="T0" fmla="*/ 199 w 199"/>
                <a:gd name="T1" fmla="*/ 232 h 343"/>
                <a:gd name="T2" fmla="*/ 105 w 199"/>
                <a:gd name="T3" fmla="*/ 123 h 343"/>
                <a:gd name="T4" fmla="*/ 41 w 199"/>
                <a:gd name="T5" fmla="*/ 148 h 343"/>
                <a:gd name="T6" fmla="*/ 41 w 199"/>
                <a:gd name="T7" fmla="*/ 51 h 343"/>
                <a:gd name="T8" fmla="*/ 84 w 199"/>
                <a:gd name="T9" fmla="*/ 57 h 343"/>
                <a:gd name="T10" fmla="*/ 180 w 199"/>
                <a:gd name="T11" fmla="*/ 6 h 343"/>
                <a:gd name="T12" fmla="*/ 175 w 199"/>
                <a:gd name="T13" fmla="*/ 0 h 343"/>
                <a:gd name="T14" fmla="*/ 171 w 199"/>
                <a:gd name="T15" fmla="*/ 2 h 343"/>
                <a:gd name="T16" fmla="*/ 103 w 199"/>
                <a:gd name="T17" fmla="*/ 16 h 343"/>
                <a:gd name="T18" fmla="*/ 37 w 199"/>
                <a:gd name="T19" fmla="*/ 2 h 343"/>
                <a:gd name="T20" fmla="*/ 31 w 199"/>
                <a:gd name="T21" fmla="*/ 1 h 343"/>
                <a:gd name="T22" fmla="*/ 26 w 199"/>
                <a:gd name="T23" fmla="*/ 13 h 343"/>
                <a:gd name="T24" fmla="*/ 26 w 199"/>
                <a:gd name="T25" fmla="*/ 160 h 343"/>
                <a:gd name="T26" fmla="*/ 33 w 199"/>
                <a:gd name="T27" fmla="*/ 173 h 343"/>
                <a:gd name="T28" fmla="*/ 39 w 199"/>
                <a:gd name="T29" fmla="*/ 169 h 343"/>
                <a:gd name="T30" fmla="*/ 104 w 199"/>
                <a:gd name="T31" fmla="*/ 134 h 343"/>
                <a:gd name="T32" fmla="*/ 146 w 199"/>
                <a:gd name="T33" fmla="*/ 166 h 343"/>
                <a:gd name="T34" fmla="*/ 155 w 199"/>
                <a:gd name="T35" fmla="*/ 228 h 343"/>
                <a:gd name="T36" fmla="*/ 143 w 199"/>
                <a:gd name="T37" fmla="*/ 297 h 343"/>
                <a:gd name="T38" fmla="*/ 90 w 199"/>
                <a:gd name="T39" fmla="*/ 329 h 343"/>
                <a:gd name="T40" fmla="*/ 16 w 199"/>
                <a:gd name="T41" fmla="*/ 273 h 343"/>
                <a:gd name="T42" fmla="*/ 25 w 199"/>
                <a:gd name="T43" fmla="*/ 274 h 343"/>
                <a:gd name="T44" fmla="*/ 50 w 199"/>
                <a:gd name="T45" fmla="*/ 250 h 343"/>
                <a:gd name="T46" fmla="*/ 25 w 199"/>
                <a:gd name="T47" fmla="*/ 226 h 343"/>
                <a:gd name="T48" fmla="*/ 0 w 199"/>
                <a:gd name="T49" fmla="*/ 252 h 343"/>
                <a:gd name="T50" fmla="*/ 91 w 199"/>
                <a:gd name="T51" fmla="*/ 343 h 343"/>
                <a:gd name="T52" fmla="*/ 199 w 199"/>
                <a:gd name="T53" fmla="*/ 2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43">
                  <a:moveTo>
                    <a:pt x="199" y="232"/>
                  </a:moveTo>
                  <a:cubicBezTo>
                    <a:pt x="199" y="173"/>
                    <a:pt x="158" y="123"/>
                    <a:pt x="105" y="123"/>
                  </a:cubicBezTo>
                  <a:cubicBezTo>
                    <a:pt x="81" y="123"/>
                    <a:pt x="59" y="131"/>
                    <a:pt x="41" y="148"/>
                  </a:cubicBezTo>
                  <a:lnTo>
                    <a:pt x="41" y="51"/>
                  </a:lnTo>
                  <a:cubicBezTo>
                    <a:pt x="51" y="54"/>
                    <a:pt x="68" y="57"/>
                    <a:pt x="84" y="57"/>
                  </a:cubicBezTo>
                  <a:cubicBezTo>
                    <a:pt x="145" y="57"/>
                    <a:pt x="180" y="12"/>
                    <a:pt x="180" y="6"/>
                  </a:cubicBezTo>
                  <a:cubicBezTo>
                    <a:pt x="180" y="3"/>
                    <a:pt x="178" y="0"/>
                    <a:pt x="175" y="0"/>
                  </a:cubicBezTo>
                  <a:cubicBezTo>
                    <a:pt x="174" y="0"/>
                    <a:pt x="173" y="0"/>
                    <a:pt x="171" y="2"/>
                  </a:cubicBezTo>
                  <a:cubicBezTo>
                    <a:pt x="161" y="6"/>
                    <a:pt x="136" y="16"/>
                    <a:pt x="103" y="16"/>
                  </a:cubicBezTo>
                  <a:cubicBezTo>
                    <a:pt x="83" y="16"/>
                    <a:pt x="60" y="13"/>
                    <a:pt x="37" y="2"/>
                  </a:cubicBezTo>
                  <a:cubicBezTo>
                    <a:pt x="33" y="1"/>
                    <a:pt x="32" y="1"/>
                    <a:pt x="31" y="1"/>
                  </a:cubicBezTo>
                  <a:cubicBezTo>
                    <a:pt x="26" y="1"/>
                    <a:pt x="26" y="5"/>
                    <a:pt x="26" y="13"/>
                  </a:cubicBezTo>
                  <a:lnTo>
                    <a:pt x="26" y="160"/>
                  </a:lnTo>
                  <a:cubicBezTo>
                    <a:pt x="26" y="169"/>
                    <a:pt x="26" y="173"/>
                    <a:pt x="33" y="173"/>
                  </a:cubicBezTo>
                  <a:cubicBezTo>
                    <a:pt x="36" y="173"/>
                    <a:pt x="37" y="172"/>
                    <a:pt x="39" y="169"/>
                  </a:cubicBezTo>
                  <a:cubicBezTo>
                    <a:pt x="45" y="161"/>
                    <a:pt x="63" y="134"/>
                    <a:pt x="104" y="134"/>
                  </a:cubicBezTo>
                  <a:cubicBezTo>
                    <a:pt x="129" y="134"/>
                    <a:pt x="142" y="157"/>
                    <a:pt x="146" y="166"/>
                  </a:cubicBezTo>
                  <a:cubicBezTo>
                    <a:pt x="154" y="184"/>
                    <a:pt x="155" y="204"/>
                    <a:pt x="155" y="228"/>
                  </a:cubicBezTo>
                  <a:cubicBezTo>
                    <a:pt x="155" y="246"/>
                    <a:pt x="155" y="276"/>
                    <a:pt x="143" y="297"/>
                  </a:cubicBezTo>
                  <a:cubicBezTo>
                    <a:pt x="131" y="316"/>
                    <a:pt x="113" y="329"/>
                    <a:pt x="90" y="329"/>
                  </a:cubicBezTo>
                  <a:cubicBezTo>
                    <a:pt x="53" y="329"/>
                    <a:pt x="25" y="303"/>
                    <a:pt x="16" y="273"/>
                  </a:cubicBezTo>
                  <a:cubicBezTo>
                    <a:pt x="18" y="274"/>
                    <a:pt x="19" y="274"/>
                    <a:pt x="25" y="274"/>
                  </a:cubicBezTo>
                  <a:cubicBezTo>
                    <a:pt x="41" y="274"/>
                    <a:pt x="50" y="262"/>
                    <a:pt x="50" y="250"/>
                  </a:cubicBezTo>
                  <a:cubicBezTo>
                    <a:pt x="50" y="238"/>
                    <a:pt x="41" y="226"/>
                    <a:pt x="25" y="226"/>
                  </a:cubicBezTo>
                  <a:cubicBezTo>
                    <a:pt x="18" y="226"/>
                    <a:pt x="0" y="229"/>
                    <a:pt x="0" y="252"/>
                  </a:cubicBezTo>
                  <a:cubicBezTo>
                    <a:pt x="0" y="295"/>
                    <a:pt x="35" y="343"/>
                    <a:pt x="91" y="343"/>
                  </a:cubicBezTo>
                  <a:cubicBezTo>
                    <a:pt x="148" y="343"/>
                    <a:pt x="199" y="295"/>
                    <a:pt x="199" y="2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83"/>
            <p:cNvSpPr/>
            <p:nvPr>
              <p:custDataLst>
                <p:tags r:id="rId16"/>
              </p:custDataLst>
            </p:nvPr>
          </p:nvSpPr>
          <p:spPr bwMode="auto">
            <a:xfrm>
              <a:off x="13950951" y="7675563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84"/>
            <p:cNvSpPr/>
            <p:nvPr>
              <p:custDataLst>
                <p:tags r:id="rId17"/>
              </p:custDataLst>
            </p:nvPr>
          </p:nvSpPr>
          <p:spPr bwMode="auto">
            <a:xfrm>
              <a:off x="14187488" y="7724776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85"/>
            <p:cNvSpPr/>
            <p:nvPr>
              <p:custDataLst>
                <p:tags r:id="rId18"/>
              </p:custDataLst>
            </p:nvPr>
          </p:nvSpPr>
          <p:spPr bwMode="auto">
            <a:xfrm>
              <a:off x="14435138" y="7623176"/>
              <a:ext cx="254000" cy="254000"/>
            </a:xfrm>
            <a:custGeom>
              <a:avLst/>
              <a:gdLst>
                <a:gd name="T0" fmla="*/ 176 w 332"/>
                <a:gd name="T1" fmla="*/ 175 h 332"/>
                <a:gd name="T2" fmla="*/ 316 w 332"/>
                <a:gd name="T3" fmla="*/ 175 h 332"/>
                <a:gd name="T4" fmla="*/ 332 w 332"/>
                <a:gd name="T5" fmla="*/ 166 h 332"/>
                <a:gd name="T6" fmla="*/ 316 w 332"/>
                <a:gd name="T7" fmla="*/ 155 h 332"/>
                <a:gd name="T8" fmla="*/ 176 w 332"/>
                <a:gd name="T9" fmla="*/ 155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5 h 332"/>
                <a:gd name="T18" fmla="*/ 17 w 332"/>
                <a:gd name="T19" fmla="*/ 155 h 332"/>
                <a:gd name="T20" fmla="*/ 0 w 332"/>
                <a:gd name="T21" fmla="*/ 166 h 332"/>
                <a:gd name="T22" fmla="*/ 17 w 332"/>
                <a:gd name="T23" fmla="*/ 175 h 332"/>
                <a:gd name="T24" fmla="*/ 156 w 332"/>
                <a:gd name="T25" fmla="*/ 175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5"/>
                  </a:moveTo>
                  <a:lnTo>
                    <a:pt x="316" y="175"/>
                  </a:lnTo>
                  <a:cubicBezTo>
                    <a:pt x="322" y="175"/>
                    <a:pt x="332" y="175"/>
                    <a:pt x="332" y="166"/>
                  </a:cubicBezTo>
                  <a:cubicBezTo>
                    <a:pt x="332" y="155"/>
                    <a:pt x="322" y="155"/>
                    <a:pt x="316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5"/>
                  </a:lnTo>
                  <a:lnTo>
                    <a:pt x="17" y="155"/>
                  </a:lnTo>
                  <a:cubicBezTo>
                    <a:pt x="10" y="155"/>
                    <a:pt x="0" y="155"/>
                    <a:pt x="0" y="166"/>
                  </a:cubicBezTo>
                  <a:cubicBezTo>
                    <a:pt x="0" y="175"/>
                    <a:pt x="10" y="175"/>
                    <a:pt x="17" y="175"/>
                  </a:cubicBezTo>
                  <a:lnTo>
                    <a:pt x="156" y="175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86"/>
            <p:cNvSpPr/>
            <p:nvPr>
              <p:custDataLst>
                <p:tags r:id="rId19"/>
              </p:custDataLst>
            </p:nvPr>
          </p:nvSpPr>
          <p:spPr bwMode="auto">
            <a:xfrm>
              <a:off x="14812963" y="7589838"/>
              <a:ext cx="152400" cy="254000"/>
            </a:xfrm>
            <a:custGeom>
              <a:avLst/>
              <a:gdLst>
                <a:gd name="T0" fmla="*/ 39 w 199"/>
                <a:gd name="T1" fmla="*/ 294 h 332"/>
                <a:gd name="T2" fmla="*/ 92 w 199"/>
                <a:gd name="T3" fmla="*/ 242 h 332"/>
                <a:gd name="T4" fmla="*/ 199 w 199"/>
                <a:gd name="T5" fmla="*/ 97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6 h 332"/>
                <a:gd name="T20" fmla="*/ 154 w 199"/>
                <a:gd name="T21" fmla="*/ 97 h 332"/>
                <a:gd name="T22" fmla="*/ 102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9 w 199"/>
                <a:gd name="T37" fmla="*/ 294 h 332"/>
                <a:gd name="T38" fmla="*/ 39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4"/>
                  </a:moveTo>
                  <a:lnTo>
                    <a:pt x="92" y="242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6"/>
                    <a:pt x="87" y="16"/>
                  </a:cubicBezTo>
                  <a:cubicBezTo>
                    <a:pt x="133" y="16"/>
                    <a:pt x="154" y="56"/>
                    <a:pt x="154" y="97"/>
                  </a:cubicBezTo>
                  <a:cubicBezTo>
                    <a:pt x="154" y="137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40" y="294"/>
                    <a:pt x="129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87"/>
            <p:cNvSpPr/>
            <p:nvPr>
              <p:custDataLst>
                <p:tags r:id="rId20"/>
              </p:custDataLst>
            </p:nvPr>
          </p:nvSpPr>
          <p:spPr bwMode="auto">
            <a:xfrm>
              <a:off x="14995526" y="7675563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88"/>
            <p:cNvSpPr/>
            <p:nvPr>
              <p:custDataLst>
                <p:tags r:id="rId21"/>
              </p:custDataLst>
            </p:nvPr>
          </p:nvSpPr>
          <p:spPr bwMode="auto">
            <a:xfrm>
              <a:off x="15219363" y="7724776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0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89"/>
            <p:cNvSpPr/>
            <p:nvPr>
              <p:custDataLst>
                <p:tags r:id="rId22"/>
              </p:custDataLst>
            </p:nvPr>
          </p:nvSpPr>
          <p:spPr bwMode="auto">
            <a:xfrm>
              <a:off x="15489238" y="7740651"/>
              <a:ext cx="233363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1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1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1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90"/>
            <p:cNvSpPr/>
            <p:nvPr>
              <p:custDataLst>
                <p:tags r:id="rId23"/>
              </p:custDataLst>
            </p:nvPr>
          </p:nvSpPr>
          <p:spPr bwMode="auto">
            <a:xfrm>
              <a:off x="16040101" y="7675563"/>
              <a:ext cx="190500" cy="173038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91"/>
            <p:cNvSpPr/>
            <p:nvPr>
              <p:custDataLst>
                <p:tags r:id="rId24"/>
              </p:custDataLst>
            </p:nvPr>
          </p:nvSpPr>
          <p:spPr bwMode="auto">
            <a:xfrm>
              <a:off x="16260763" y="7724776"/>
              <a:ext cx="123825" cy="182563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2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5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2 h 239"/>
                <a:gd name="T18" fmla="*/ 100 w 161"/>
                <a:gd name="T19" fmla="*/ 109 h 239"/>
                <a:gd name="T20" fmla="*/ 150 w 161"/>
                <a:gd name="T21" fmla="*/ 48 h 239"/>
                <a:gd name="T22" fmla="*/ 80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8 h 239"/>
                <a:gd name="T30" fmla="*/ 29 w 161"/>
                <a:gd name="T31" fmla="*/ 30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1" y="165"/>
                    <a:pt x="20" y="165"/>
                  </a:cubicBezTo>
                  <a:cubicBezTo>
                    <a:pt x="10" y="165"/>
                    <a:pt x="0" y="170"/>
                    <a:pt x="0" y="185"/>
                  </a:cubicBezTo>
                  <a:cubicBezTo>
                    <a:pt x="0" y="218"/>
                    <a:pt x="37" y="239"/>
                    <a:pt x="79" y="239"/>
                  </a:cubicBezTo>
                  <a:cubicBezTo>
                    <a:pt x="127" y="239"/>
                    <a:pt x="161" y="206"/>
                    <a:pt x="161" y="172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70"/>
                    <a:pt x="150" y="48"/>
                  </a:cubicBezTo>
                  <a:cubicBezTo>
                    <a:pt x="150" y="21"/>
                    <a:pt x="118" y="0"/>
                    <a:pt x="80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6"/>
                    <a:pt x="54" y="106"/>
                    <a:pt x="52" y="106"/>
                  </a:cubicBezTo>
                  <a:cubicBezTo>
                    <a:pt x="52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9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16703676" y="7602538"/>
              <a:ext cx="233363" cy="295275"/>
            </a:xfrm>
            <a:custGeom>
              <a:avLst/>
              <a:gdLst>
                <a:gd name="T0" fmla="*/ 294 w 304"/>
                <a:gd name="T1" fmla="*/ 156 h 386"/>
                <a:gd name="T2" fmla="*/ 304 w 304"/>
                <a:gd name="T3" fmla="*/ 145 h 386"/>
                <a:gd name="T4" fmla="*/ 294 w 304"/>
                <a:gd name="T5" fmla="*/ 133 h 386"/>
                <a:gd name="T6" fmla="*/ 19 w 304"/>
                <a:gd name="T7" fmla="*/ 3 h 386"/>
                <a:gd name="T8" fmla="*/ 10 w 304"/>
                <a:gd name="T9" fmla="*/ 0 h 386"/>
                <a:gd name="T10" fmla="*/ 0 w 304"/>
                <a:gd name="T11" fmla="*/ 10 h 386"/>
                <a:gd name="T12" fmla="*/ 9 w 304"/>
                <a:gd name="T13" fmla="*/ 21 h 386"/>
                <a:gd name="T14" fmla="*/ 271 w 304"/>
                <a:gd name="T15" fmla="*/ 144 h 386"/>
                <a:gd name="T16" fmla="*/ 10 w 304"/>
                <a:gd name="T17" fmla="*/ 267 h 386"/>
                <a:gd name="T18" fmla="*/ 0 w 304"/>
                <a:gd name="T19" fmla="*/ 279 h 386"/>
                <a:gd name="T20" fmla="*/ 10 w 304"/>
                <a:gd name="T21" fmla="*/ 289 h 386"/>
                <a:gd name="T22" fmla="*/ 18 w 304"/>
                <a:gd name="T23" fmla="*/ 285 h 386"/>
                <a:gd name="T24" fmla="*/ 294 w 304"/>
                <a:gd name="T25" fmla="*/ 156 h 386"/>
                <a:gd name="T26" fmla="*/ 287 w 304"/>
                <a:gd name="T27" fmla="*/ 386 h 386"/>
                <a:gd name="T28" fmla="*/ 304 w 304"/>
                <a:gd name="T29" fmla="*/ 375 h 386"/>
                <a:gd name="T30" fmla="*/ 286 w 304"/>
                <a:gd name="T31" fmla="*/ 366 h 386"/>
                <a:gd name="T32" fmla="*/ 17 w 304"/>
                <a:gd name="T33" fmla="*/ 366 h 386"/>
                <a:gd name="T34" fmla="*/ 0 w 304"/>
                <a:gd name="T35" fmla="*/ 375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4" y="156"/>
                  </a:moveTo>
                  <a:cubicBezTo>
                    <a:pt x="301" y="153"/>
                    <a:pt x="304" y="149"/>
                    <a:pt x="304" y="145"/>
                  </a:cubicBezTo>
                  <a:cubicBezTo>
                    <a:pt x="304" y="140"/>
                    <a:pt x="302" y="137"/>
                    <a:pt x="294" y="133"/>
                  </a:cubicBezTo>
                  <a:lnTo>
                    <a:pt x="19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8"/>
                    <a:pt x="9" y="21"/>
                  </a:cubicBezTo>
                  <a:lnTo>
                    <a:pt x="271" y="144"/>
                  </a:lnTo>
                  <a:lnTo>
                    <a:pt x="10" y="267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4"/>
                    <a:pt x="4" y="289"/>
                    <a:pt x="10" y="289"/>
                  </a:cubicBezTo>
                  <a:cubicBezTo>
                    <a:pt x="11" y="289"/>
                    <a:pt x="12" y="289"/>
                    <a:pt x="18" y="285"/>
                  </a:cubicBezTo>
                  <a:lnTo>
                    <a:pt x="294" y="156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5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7" y="366"/>
                  </a:lnTo>
                  <a:cubicBezTo>
                    <a:pt x="10" y="366"/>
                    <a:pt x="0" y="366"/>
                    <a:pt x="0" y="375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93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17279938" y="7589838"/>
              <a:ext cx="158750" cy="263525"/>
            </a:xfrm>
            <a:custGeom>
              <a:avLst/>
              <a:gdLst>
                <a:gd name="T0" fmla="*/ 45 w 207"/>
                <a:gd name="T1" fmla="*/ 169 h 343"/>
                <a:gd name="T2" fmla="*/ 45 w 207"/>
                <a:gd name="T3" fmla="*/ 157 h 343"/>
                <a:gd name="T4" fmla="*/ 132 w 207"/>
                <a:gd name="T5" fmla="*/ 13 h 343"/>
                <a:gd name="T6" fmla="*/ 176 w 207"/>
                <a:gd name="T7" fmla="*/ 33 h 343"/>
                <a:gd name="T8" fmla="*/ 149 w 207"/>
                <a:gd name="T9" fmla="*/ 55 h 343"/>
                <a:gd name="T10" fmla="*/ 171 w 207"/>
                <a:gd name="T11" fmla="*/ 78 h 343"/>
                <a:gd name="T12" fmla="*/ 194 w 207"/>
                <a:gd name="T13" fmla="*/ 54 h 343"/>
                <a:gd name="T14" fmla="*/ 131 w 207"/>
                <a:gd name="T15" fmla="*/ 0 h 343"/>
                <a:gd name="T16" fmla="*/ 0 w 207"/>
                <a:gd name="T17" fmla="*/ 175 h 343"/>
                <a:gd name="T18" fmla="*/ 104 w 207"/>
                <a:gd name="T19" fmla="*/ 343 h 343"/>
                <a:gd name="T20" fmla="*/ 207 w 207"/>
                <a:gd name="T21" fmla="*/ 230 h 343"/>
                <a:gd name="T22" fmla="*/ 107 w 207"/>
                <a:gd name="T23" fmla="*/ 119 h 343"/>
                <a:gd name="T24" fmla="*/ 45 w 207"/>
                <a:gd name="T25" fmla="*/ 169 h 343"/>
                <a:gd name="T26" fmla="*/ 104 w 207"/>
                <a:gd name="T27" fmla="*/ 329 h 343"/>
                <a:gd name="T28" fmla="*/ 55 w 207"/>
                <a:gd name="T29" fmla="*/ 292 h 343"/>
                <a:gd name="T30" fmla="*/ 46 w 207"/>
                <a:gd name="T31" fmla="*/ 219 h 343"/>
                <a:gd name="T32" fmla="*/ 107 w 207"/>
                <a:gd name="T33" fmla="*/ 131 h 343"/>
                <a:gd name="T34" fmla="*/ 153 w 207"/>
                <a:gd name="T35" fmla="*/ 162 h 343"/>
                <a:gd name="T36" fmla="*/ 162 w 207"/>
                <a:gd name="T37" fmla="*/ 230 h 343"/>
                <a:gd name="T38" fmla="*/ 153 w 207"/>
                <a:gd name="T39" fmla="*/ 297 h 343"/>
                <a:gd name="T40" fmla="*/ 104 w 207"/>
                <a:gd name="T41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7" h="343">
                  <a:moveTo>
                    <a:pt x="45" y="169"/>
                  </a:moveTo>
                  <a:lnTo>
                    <a:pt x="45" y="157"/>
                  </a:lnTo>
                  <a:cubicBezTo>
                    <a:pt x="45" y="31"/>
                    <a:pt x="107" y="13"/>
                    <a:pt x="132" y="13"/>
                  </a:cubicBezTo>
                  <a:cubicBezTo>
                    <a:pt x="144" y="13"/>
                    <a:pt x="165" y="16"/>
                    <a:pt x="176" y="33"/>
                  </a:cubicBezTo>
                  <a:cubicBezTo>
                    <a:pt x="168" y="33"/>
                    <a:pt x="149" y="33"/>
                    <a:pt x="149" y="55"/>
                  </a:cubicBezTo>
                  <a:cubicBezTo>
                    <a:pt x="149" y="70"/>
                    <a:pt x="160" y="78"/>
                    <a:pt x="171" y="78"/>
                  </a:cubicBezTo>
                  <a:cubicBezTo>
                    <a:pt x="179" y="78"/>
                    <a:pt x="194" y="73"/>
                    <a:pt x="194" y="54"/>
                  </a:cubicBezTo>
                  <a:cubicBezTo>
                    <a:pt x="194" y="24"/>
                    <a:pt x="172" y="0"/>
                    <a:pt x="131" y="0"/>
                  </a:cubicBezTo>
                  <a:cubicBezTo>
                    <a:pt x="67" y="0"/>
                    <a:pt x="0" y="64"/>
                    <a:pt x="0" y="175"/>
                  </a:cubicBezTo>
                  <a:cubicBezTo>
                    <a:pt x="0" y="308"/>
                    <a:pt x="58" y="343"/>
                    <a:pt x="104" y="343"/>
                  </a:cubicBezTo>
                  <a:cubicBezTo>
                    <a:pt x="159" y="343"/>
                    <a:pt x="207" y="296"/>
                    <a:pt x="207" y="230"/>
                  </a:cubicBezTo>
                  <a:cubicBezTo>
                    <a:pt x="207" y="167"/>
                    <a:pt x="162" y="119"/>
                    <a:pt x="107" y="119"/>
                  </a:cubicBezTo>
                  <a:cubicBezTo>
                    <a:pt x="73" y="119"/>
                    <a:pt x="55" y="145"/>
                    <a:pt x="45" y="169"/>
                  </a:cubicBezTo>
                  <a:close/>
                  <a:moveTo>
                    <a:pt x="104" y="329"/>
                  </a:moveTo>
                  <a:cubicBezTo>
                    <a:pt x="73" y="329"/>
                    <a:pt x="58" y="299"/>
                    <a:pt x="55" y="292"/>
                  </a:cubicBezTo>
                  <a:cubicBezTo>
                    <a:pt x="46" y="268"/>
                    <a:pt x="46" y="228"/>
                    <a:pt x="46" y="219"/>
                  </a:cubicBezTo>
                  <a:cubicBezTo>
                    <a:pt x="46" y="181"/>
                    <a:pt x="62" y="131"/>
                    <a:pt x="107" y="131"/>
                  </a:cubicBezTo>
                  <a:cubicBezTo>
                    <a:pt x="115" y="131"/>
                    <a:pt x="138" y="131"/>
                    <a:pt x="153" y="162"/>
                  </a:cubicBezTo>
                  <a:cubicBezTo>
                    <a:pt x="162" y="180"/>
                    <a:pt x="162" y="206"/>
                    <a:pt x="162" y="230"/>
                  </a:cubicBezTo>
                  <a:cubicBezTo>
                    <a:pt x="162" y="254"/>
                    <a:pt x="162" y="279"/>
                    <a:pt x="153" y="297"/>
                  </a:cubicBezTo>
                  <a:cubicBezTo>
                    <a:pt x="139" y="327"/>
                    <a:pt x="116" y="329"/>
                    <a:pt x="104" y="3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" name="组合 5"/>
          <p:cNvGrpSpPr>
            <a:grpSpLocks noChangeAspect="1"/>
          </p:cNvGrpSpPr>
          <p:nvPr>
            <p:custDataLst>
              <p:tags r:id="rId27"/>
            </p:custDataLst>
          </p:nvPr>
        </p:nvGrpSpPr>
        <p:grpSpPr>
          <a:xfrm>
            <a:off x="3785662" y="3100387"/>
            <a:ext cx="2174876" cy="328613"/>
            <a:chOff x="11904662" y="9566290"/>
            <a:chExt cx="2174876" cy="328613"/>
          </a:xfrm>
        </p:grpSpPr>
        <p:sp>
          <p:nvSpPr>
            <p:cNvPr id="20" name="Freeform 281"/>
            <p:cNvSpPr/>
            <p:nvPr>
              <p:custDataLst>
                <p:tags r:id="rId28"/>
              </p:custDataLst>
            </p:nvPr>
          </p:nvSpPr>
          <p:spPr bwMode="auto">
            <a:xfrm>
              <a:off x="11904662" y="9652015"/>
              <a:ext cx="188913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82"/>
            <p:cNvSpPr/>
            <p:nvPr>
              <p:custDataLst>
                <p:tags r:id="rId29"/>
              </p:custDataLst>
            </p:nvPr>
          </p:nvSpPr>
          <p:spPr bwMode="auto">
            <a:xfrm>
              <a:off x="12139612" y="9701228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83"/>
            <p:cNvSpPr/>
            <p:nvPr>
              <p:custDataLst>
                <p:tags r:id="rId30"/>
              </p:custDataLst>
            </p:nvPr>
          </p:nvSpPr>
          <p:spPr bwMode="auto">
            <a:xfrm>
              <a:off x="12314237" y="9780603"/>
              <a:ext cx="44450" cy="114300"/>
            </a:xfrm>
            <a:custGeom>
              <a:avLst/>
              <a:gdLst>
                <a:gd name="T0" fmla="*/ 59 w 59"/>
                <a:gd name="T1" fmla="*/ 53 h 149"/>
                <a:gd name="T2" fmla="*/ 27 w 59"/>
                <a:gd name="T3" fmla="*/ 0 h 149"/>
                <a:gd name="T4" fmla="*/ 0 w 59"/>
                <a:gd name="T5" fmla="*/ 27 h 149"/>
                <a:gd name="T6" fmla="*/ 27 w 59"/>
                <a:gd name="T7" fmla="*/ 53 h 149"/>
                <a:gd name="T8" fmla="*/ 44 w 59"/>
                <a:gd name="T9" fmla="*/ 47 h 149"/>
                <a:gd name="T10" fmla="*/ 47 w 59"/>
                <a:gd name="T11" fmla="*/ 45 h 149"/>
                <a:gd name="T12" fmla="*/ 48 w 59"/>
                <a:gd name="T13" fmla="*/ 53 h 149"/>
                <a:gd name="T14" fmla="*/ 14 w 59"/>
                <a:gd name="T15" fmla="*/ 136 h 149"/>
                <a:gd name="T16" fmla="*/ 8 w 59"/>
                <a:gd name="T17" fmla="*/ 144 h 149"/>
                <a:gd name="T18" fmla="*/ 13 w 59"/>
                <a:gd name="T19" fmla="*/ 149 h 149"/>
                <a:gd name="T20" fmla="*/ 59 w 59"/>
                <a:gd name="T21" fmla="*/ 5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49">
                  <a:moveTo>
                    <a:pt x="59" y="53"/>
                  </a:moveTo>
                  <a:cubicBezTo>
                    <a:pt x="59" y="20"/>
                    <a:pt x="46" y="0"/>
                    <a:pt x="27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7" y="53"/>
                  </a:cubicBezTo>
                  <a:cubicBezTo>
                    <a:pt x="33" y="53"/>
                    <a:pt x="39" y="51"/>
                    <a:pt x="44" y="47"/>
                  </a:cubicBezTo>
                  <a:cubicBezTo>
                    <a:pt x="46" y="46"/>
                    <a:pt x="46" y="45"/>
                    <a:pt x="47" y="45"/>
                  </a:cubicBezTo>
                  <a:cubicBezTo>
                    <a:pt x="47" y="45"/>
                    <a:pt x="48" y="46"/>
                    <a:pt x="48" y="53"/>
                  </a:cubicBezTo>
                  <a:cubicBezTo>
                    <a:pt x="48" y="89"/>
                    <a:pt x="30" y="120"/>
                    <a:pt x="14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1" y="149"/>
                    <a:pt x="13" y="149"/>
                  </a:cubicBezTo>
                  <a:cubicBezTo>
                    <a:pt x="19" y="149"/>
                    <a:pt x="59" y="111"/>
                    <a:pt x="59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84"/>
            <p:cNvSpPr/>
            <p:nvPr>
              <p:custDataLst>
                <p:tags r:id="rId31"/>
              </p:custDataLst>
            </p:nvPr>
          </p:nvSpPr>
          <p:spPr bwMode="auto">
            <a:xfrm>
              <a:off x="12461875" y="9652015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5" y="195"/>
                    <a:pt x="45" y="181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85"/>
            <p:cNvSpPr/>
            <p:nvPr>
              <p:custDataLst>
                <p:tags r:id="rId32"/>
              </p:custDataLst>
            </p:nvPr>
          </p:nvSpPr>
          <p:spPr bwMode="auto">
            <a:xfrm>
              <a:off x="12685712" y="9701228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6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6"/>
            <p:cNvSpPr/>
            <p:nvPr>
              <p:custDataLst>
                <p:tags r:id="rId33"/>
              </p:custDataLst>
            </p:nvPr>
          </p:nvSpPr>
          <p:spPr bwMode="auto">
            <a:xfrm>
              <a:off x="12871450" y="9780603"/>
              <a:ext cx="44450" cy="114300"/>
            </a:xfrm>
            <a:custGeom>
              <a:avLst/>
              <a:gdLst>
                <a:gd name="T0" fmla="*/ 58 w 58"/>
                <a:gd name="T1" fmla="*/ 53 h 149"/>
                <a:gd name="T2" fmla="*/ 26 w 58"/>
                <a:gd name="T3" fmla="*/ 0 h 149"/>
                <a:gd name="T4" fmla="*/ 0 w 58"/>
                <a:gd name="T5" fmla="*/ 27 h 149"/>
                <a:gd name="T6" fmla="*/ 26 w 58"/>
                <a:gd name="T7" fmla="*/ 53 h 149"/>
                <a:gd name="T8" fmla="*/ 44 w 58"/>
                <a:gd name="T9" fmla="*/ 47 h 149"/>
                <a:gd name="T10" fmla="*/ 46 w 58"/>
                <a:gd name="T11" fmla="*/ 45 h 149"/>
                <a:gd name="T12" fmla="*/ 47 w 58"/>
                <a:gd name="T13" fmla="*/ 53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3"/>
                  </a:moveTo>
                  <a:cubicBezTo>
                    <a:pt x="58" y="20"/>
                    <a:pt x="46" y="0"/>
                    <a:pt x="26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7"/>
                  </a:cubicBezTo>
                  <a:cubicBezTo>
                    <a:pt x="45" y="46"/>
                    <a:pt x="46" y="45"/>
                    <a:pt x="46" y="45"/>
                  </a:cubicBezTo>
                  <a:cubicBezTo>
                    <a:pt x="47" y="45"/>
                    <a:pt x="47" y="46"/>
                    <a:pt x="47" y="53"/>
                  </a:cubicBezTo>
                  <a:cubicBezTo>
                    <a:pt x="47" y="89"/>
                    <a:pt x="30" y="120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87"/>
            <p:cNvSpPr/>
            <p:nvPr>
              <p:custDataLst>
                <p:tags r:id="rId34"/>
              </p:custDataLst>
            </p:nvPr>
          </p:nvSpPr>
          <p:spPr bwMode="auto">
            <a:xfrm>
              <a:off x="13019087" y="9652015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2 w 248"/>
                <a:gd name="T3" fmla="*/ 11 h 226"/>
                <a:gd name="T4" fmla="*/ 227 w 248"/>
                <a:gd name="T5" fmla="*/ 17 h 226"/>
                <a:gd name="T6" fmla="*/ 203 w 248"/>
                <a:gd name="T7" fmla="*/ 44 h 226"/>
                <a:gd name="T8" fmla="*/ 222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8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1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88"/>
            <p:cNvSpPr/>
            <p:nvPr>
              <p:custDataLst>
                <p:tags r:id="rId35"/>
              </p:custDataLst>
            </p:nvPr>
          </p:nvSpPr>
          <p:spPr bwMode="auto">
            <a:xfrm>
              <a:off x="13241337" y="9701228"/>
              <a:ext cx="122238" cy="182563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2 h 239"/>
                <a:gd name="T4" fmla="*/ 78 w 160"/>
                <a:gd name="T5" fmla="*/ 228 h 239"/>
                <a:gd name="T6" fmla="*/ 19 w 160"/>
                <a:gd name="T7" fmla="*/ 203 h 239"/>
                <a:gd name="T8" fmla="*/ 39 w 160"/>
                <a:gd name="T9" fmla="*/ 184 h 239"/>
                <a:gd name="T10" fmla="*/ 20 w 160"/>
                <a:gd name="T11" fmla="*/ 165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2 h 239"/>
                <a:gd name="T18" fmla="*/ 100 w 160"/>
                <a:gd name="T19" fmla="*/ 109 h 239"/>
                <a:gd name="T20" fmla="*/ 150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7 w 160"/>
                <a:gd name="T29" fmla="*/ 48 h 239"/>
                <a:gd name="T30" fmla="*/ 29 w 160"/>
                <a:gd name="T31" fmla="*/ 30 h 239"/>
                <a:gd name="T32" fmla="*/ 78 w 160"/>
                <a:gd name="T33" fmla="*/ 10 h 239"/>
                <a:gd name="T34" fmla="*/ 116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9 w 160"/>
                <a:gd name="T43" fmla="*/ 110 h 239"/>
                <a:gd name="T44" fmla="*/ 58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0" y="165"/>
                    <a:pt x="20" y="165"/>
                  </a:cubicBezTo>
                  <a:cubicBezTo>
                    <a:pt x="10" y="165"/>
                    <a:pt x="0" y="170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2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6"/>
                    <a:pt x="150" y="70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1" y="104"/>
                    <a:pt x="63" y="105"/>
                  </a:cubicBezTo>
                  <a:cubicBezTo>
                    <a:pt x="54" y="106"/>
                    <a:pt x="54" y="106"/>
                    <a:pt x="52" y="106"/>
                  </a:cubicBezTo>
                  <a:cubicBezTo>
                    <a:pt x="51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89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3535025" y="9578990"/>
              <a:ext cx="231775" cy="295275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3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2 w 305"/>
                <a:gd name="T15" fmla="*/ 144 h 386"/>
                <a:gd name="T16" fmla="*/ 11 w 305"/>
                <a:gd name="T17" fmla="*/ 267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5 h 386"/>
                <a:gd name="T24" fmla="*/ 295 w 305"/>
                <a:gd name="T25" fmla="*/ 156 h 386"/>
                <a:gd name="T26" fmla="*/ 288 w 305"/>
                <a:gd name="T27" fmla="*/ 386 h 386"/>
                <a:gd name="T28" fmla="*/ 305 w 305"/>
                <a:gd name="T29" fmla="*/ 375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5 h 386"/>
                <a:gd name="T36" fmla="*/ 18 w 305"/>
                <a:gd name="T37" fmla="*/ 386 h 386"/>
                <a:gd name="T38" fmla="*/ 288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2" y="144"/>
                  </a:lnTo>
                  <a:lnTo>
                    <a:pt x="11" y="267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4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5"/>
                  </a:cubicBezTo>
                  <a:lnTo>
                    <a:pt x="295" y="156"/>
                  </a:lnTo>
                  <a:close/>
                  <a:moveTo>
                    <a:pt x="288" y="386"/>
                  </a:moveTo>
                  <a:cubicBezTo>
                    <a:pt x="296" y="386"/>
                    <a:pt x="305" y="386"/>
                    <a:pt x="305" y="375"/>
                  </a:cubicBezTo>
                  <a:cubicBezTo>
                    <a:pt x="305" y="366"/>
                    <a:pt x="295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5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8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90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3919200" y="9566290"/>
              <a:ext cx="160338" cy="263525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6 w 210"/>
                <a:gd name="T5" fmla="*/ 0 h 343"/>
                <a:gd name="T6" fmla="*/ 19 w 210"/>
                <a:gd name="T7" fmla="*/ 59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5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69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7" y="0"/>
                    <a:pt x="106" y="0"/>
                  </a:cubicBezTo>
                  <a:cubicBezTo>
                    <a:pt x="76" y="0"/>
                    <a:pt x="39" y="13"/>
                    <a:pt x="19" y="59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1" y="343"/>
                    <a:pt x="105" y="343"/>
                  </a:cubicBezTo>
                  <a:cubicBezTo>
                    <a:pt x="132" y="343"/>
                    <a:pt x="170" y="333"/>
                    <a:pt x="192" y="285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6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3" y="11"/>
                    <a:pt x="105" y="11"/>
                  </a:cubicBezTo>
                  <a:cubicBezTo>
                    <a:pt x="122" y="11"/>
                    <a:pt x="155" y="20"/>
                    <a:pt x="164" y="69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8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>
            <p:custDataLst>
              <p:tags r:id="rId38"/>
            </p:custDataLst>
          </p:nvPr>
        </p:nvGrpSpPr>
        <p:grpSpPr>
          <a:xfrm>
            <a:off x="3785662" y="500757"/>
            <a:ext cx="2611438" cy="320676"/>
            <a:chOff x="11966578" y="7732713"/>
            <a:chExt cx="2611438" cy="320676"/>
          </a:xfrm>
        </p:grpSpPr>
        <p:sp>
          <p:nvSpPr>
            <p:cNvPr id="10" name="Freeform 297"/>
            <p:cNvSpPr/>
            <p:nvPr>
              <p:custDataLst>
                <p:tags r:id="rId39"/>
              </p:custDataLst>
            </p:nvPr>
          </p:nvSpPr>
          <p:spPr bwMode="auto">
            <a:xfrm>
              <a:off x="11966578" y="7732713"/>
              <a:ext cx="163513" cy="266700"/>
            </a:xfrm>
            <a:custGeom>
              <a:avLst/>
              <a:gdLst>
                <a:gd name="T0" fmla="*/ 209 w 214"/>
                <a:gd name="T1" fmla="*/ 34 h 348"/>
                <a:gd name="T2" fmla="*/ 214 w 214"/>
                <a:gd name="T3" fmla="*/ 16 h 348"/>
                <a:gd name="T4" fmla="*/ 93 w 214"/>
                <a:gd name="T5" fmla="*/ 16 h 348"/>
                <a:gd name="T6" fmla="*/ 29 w 214"/>
                <a:gd name="T7" fmla="*/ 0 h 348"/>
                <a:gd name="T8" fmla="*/ 16 w 214"/>
                <a:gd name="T9" fmla="*/ 0 h 348"/>
                <a:gd name="T10" fmla="*/ 0 w 214"/>
                <a:gd name="T11" fmla="*/ 103 h 348"/>
                <a:gd name="T12" fmla="*/ 12 w 214"/>
                <a:gd name="T13" fmla="*/ 103 h 348"/>
                <a:gd name="T14" fmla="*/ 25 w 214"/>
                <a:gd name="T15" fmla="*/ 57 h 348"/>
                <a:gd name="T16" fmla="*/ 74 w 214"/>
                <a:gd name="T17" fmla="*/ 54 h 348"/>
                <a:gd name="T18" fmla="*/ 177 w 214"/>
                <a:gd name="T19" fmla="*/ 54 h 348"/>
                <a:gd name="T20" fmla="*/ 121 w 214"/>
                <a:gd name="T21" fmla="*/ 133 h 348"/>
                <a:gd name="T22" fmla="*/ 60 w 214"/>
                <a:gd name="T23" fmla="*/ 321 h 348"/>
                <a:gd name="T24" fmla="*/ 83 w 214"/>
                <a:gd name="T25" fmla="*/ 348 h 348"/>
                <a:gd name="T26" fmla="*/ 106 w 214"/>
                <a:gd name="T27" fmla="*/ 321 h 348"/>
                <a:gd name="T28" fmla="*/ 106 w 214"/>
                <a:gd name="T29" fmla="*/ 295 h 348"/>
                <a:gd name="T30" fmla="*/ 111 w 214"/>
                <a:gd name="T31" fmla="*/ 213 h 348"/>
                <a:gd name="T32" fmla="*/ 142 w 214"/>
                <a:gd name="T33" fmla="*/ 128 h 348"/>
                <a:gd name="T34" fmla="*/ 209 w 214"/>
                <a:gd name="T35" fmla="*/ 3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48">
                  <a:moveTo>
                    <a:pt x="209" y="34"/>
                  </a:moveTo>
                  <a:cubicBezTo>
                    <a:pt x="214" y="27"/>
                    <a:pt x="214" y="27"/>
                    <a:pt x="214" y="16"/>
                  </a:cubicBezTo>
                  <a:lnTo>
                    <a:pt x="93" y="16"/>
                  </a:lnTo>
                  <a:cubicBezTo>
                    <a:pt x="32" y="16"/>
                    <a:pt x="31" y="10"/>
                    <a:pt x="29" y="0"/>
                  </a:cubicBezTo>
                  <a:lnTo>
                    <a:pt x="16" y="0"/>
                  </a:lnTo>
                  <a:lnTo>
                    <a:pt x="0" y="103"/>
                  </a:lnTo>
                  <a:lnTo>
                    <a:pt x="12" y="103"/>
                  </a:lnTo>
                  <a:cubicBezTo>
                    <a:pt x="14" y="95"/>
                    <a:pt x="18" y="63"/>
                    <a:pt x="25" y="57"/>
                  </a:cubicBezTo>
                  <a:cubicBezTo>
                    <a:pt x="28" y="54"/>
                    <a:pt x="67" y="54"/>
                    <a:pt x="74" y="54"/>
                  </a:cubicBezTo>
                  <a:lnTo>
                    <a:pt x="177" y="54"/>
                  </a:lnTo>
                  <a:cubicBezTo>
                    <a:pt x="171" y="62"/>
                    <a:pt x="132" y="117"/>
                    <a:pt x="121" y="133"/>
                  </a:cubicBezTo>
                  <a:cubicBezTo>
                    <a:pt x="76" y="200"/>
                    <a:pt x="60" y="270"/>
                    <a:pt x="60" y="321"/>
                  </a:cubicBezTo>
                  <a:cubicBezTo>
                    <a:pt x="60" y="326"/>
                    <a:pt x="60" y="348"/>
                    <a:pt x="83" y="348"/>
                  </a:cubicBezTo>
                  <a:cubicBezTo>
                    <a:pt x="106" y="348"/>
                    <a:pt x="106" y="326"/>
                    <a:pt x="106" y="321"/>
                  </a:cubicBezTo>
                  <a:lnTo>
                    <a:pt x="106" y="295"/>
                  </a:lnTo>
                  <a:cubicBezTo>
                    <a:pt x="106" y="268"/>
                    <a:pt x="107" y="240"/>
                    <a:pt x="111" y="213"/>
                  </a:cubicBezTo>
                  <a:cubicBezTo>
                    <a:pt x="113" y="202"/>
                    <a:pt x="120" y="159"/>
                    <a:pt x="142" y="128"/>
                  </a:cubicBezTo>
                  <a:lnTo>
                    <a:pt x="209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298"/>
            <p:cNvSpPr/>
            <p:nvPr>
              <p:custDataLst>
                <p:tags r:id="rId40"/>
              </p:custDataLst>
            </p:nvPr>
          </p:nvSpPr>
          <p:spPr bwMode="auto">
            <a:xfrm>
              <a:off x="12145966" y="7821613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1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3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7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1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1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3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99"/>
            <p:cNvSpPr/>
            <p:nvPr>
              <p:custDataLst>
                <p:tags r:id="rId41"/>
              </p:custDataLst>
            </p:nvPr>
          </p:nvSpPr>
          <p:spPr bwMode="auto">
            <a:xfrm>
              <a:off x="12382503" y="7870826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300"/>
            <p:cNvSpPr/>
            <p:nvPr>
              <p:custDataLst>
                <p:tags r:id="rId42"/>
              </p:custDataLst>
            </p:nvPr>
          </p:nvSpPr>
          <p:spPr bwMode="auto">
            <a:xfrm>
              <a:off x="12630153" y="7769226"/>
              <a:ext cx="252413" cy="254000"/>
            </a:xfrm>
            <a:custGeom>
              <a:avLst/>
              <a:gdLst>
                <a:gd name="T0" fmla="*/ 176 w 331"/>
                <a:gd name="T1" fmla="*/ 175 h 332"/>
                <a:gd name="T2" fmla="*/ 315 w 331"/>
                <a:gd name="T3" fmla="*/ 175 h 332"/>
                <a:gd name="T4" fmla="*/ 331 w 331"/>
                <a:gd name="T5" fmla="*/ 166 h 332"/>
                <a:gd name="T6" fmla="*/ 315 w 331"/>
                <a:gd name="T7" fmla="*/ 155 h 332"/>
                <a:gd name="T8" fmla="*/ 176 w 331"/>
                <a:gd name="T9" fmla="*/ 155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5 h 332"/>
                <a:gd name="T18" fmla="*/ 16 w 331"/>
                <a:gd name="T19" fmla="*/ 155 h 332"/>
                <a:gd name="T20" fmla="*/ 0 w 331"/>
                <a:gd name="T21" fmla="*/ 166 h 332"/>
                <a:gd name="T22" fmla="*/ 16 w 331"/>
                <a:gd name="T23" fmla="*/ 175 h 332"/>
                <a:gd name="T24" fmla="*/ 156 w 331"/>
                <a:gd name="T25" fmla="*/ 175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5"/>
                  </a:moveTo>
                  <a:lnTo>
                    <a:pt x="315" y="175"/>
                  </a:lnTo>
                  <a:cubicBezTo>
                    <a:pt x="322" y="175"/>
                    <a:pt x="331" y="175"/>
                    <a:pt x="331" y="166"/>
                  </a:cubicBezTo>
                  <a:cubicBezTo>
                    <a:pt x="331" y="155"/>
                    <a:pt x="322" y="155"/>
                    <a:pt x="315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5"/>
                  </a:lnTo>
                  <a:lnTo>
                    <a:pt x="16" y="155"/>
                  </a:lnTo>
                  <a:cubicBezTo>
                    <a:pt x="9" y="155"/>
                    <a:pt x="0" y="155"/>
                    <a:pt x="0" y="166"/>
                  </a:cubicBezTo>
                  <a:cubicBezTo>
                    <a:pt x="0" y="175"/>
                    <a:pt x="9" y="175"/>
                    <a:pt x="16" y="175"/>
                  </a:cubicBezTo>
                  <a:lnTo>
                    <a:pt x="156" y="175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301"/>
            <p:cNvSpPr/>
            <p:nvPr>
              <p:custDataLst>
                <p:tags r:id="rId43"/>
              </p:custDataLst>
            </p:nvPr>
          </p:nvSpPr>
          <p:spPr bwMode="auto">
            <a:xfrm>
              <a:off x="13190541" y="7821613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1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302"/>
            <p:cNvSpPr/>
            <p:nvPr>
              <p:custDataLst>
                <p:tags r:id="rId44"/>
              </p:custDataLst>
            </p:nvPr>
          </p:nvSpPr>
          <p:spPr bwMode="auto">
            <a:xfrm>
              <a:off x="13414378" y="7870826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303"/>
            <p:cNvSpPr/>
            <p:nvPr>
              <p:custDataLst>
                <p:tags r:id="rId45"/>
              </p:custDataLst>
            </p:nvPr>
          </p:nvSpPr>
          <p:spPr bwMode="auto">
            <a:xfrm>
              <a:off x="13673141" y="7769226"/>
              <a:ext cx="254000" cy="254000"/>
            </a:xfrm>
            <a:custGeom>
              <a:avLst/>
              <a:gdLst>
                <a:gd name="T0" fmla="*/ 176 w 332"/>
                <a:gd name="T1" fmla="*/ 175 h 332"/>
                <a:gd name="T2" fmla="*/ 315 w 332"/>
                <a:gd name="T3" fmla="*/ 175 h 332"/>
                <a:gd name="T4" fmla="*/ 332 w 332"/>
                <a:gd name="T5" fmla="*/ 166 h 332"/>
                <a:gd name="T6" fmla="*/ 315 w 332"/>
                <a:gd name="T7" fmla="*/ 155 h 332"/>
                <a:gd name="T8" fmla="*/ 176 w 332"/>
                <a:gd name="T9" fmla="*/ 155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5 h 332"/>
                <a:gd name="T18" fmla="*/ 16 w 332"/>
                <a:gd name="T19" fmla="*/ 155 h 332"/>
                <a:gd name="T20" fmla="*/ 0 w 332"/>
                <a:gd name="T21" fmla="*/ 166 h 332"/>
                <a:gd name="T22" fmla="*/ 16 w 332"/>
                <a:gd name="T23" fmla="*/ 175 h 332"/>
                <a:gd name="T24" fmla="*/ 156 w 332"/>
                <a:gd name="T25" fmla="*/ 175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5"/>
                  </a:moveTo>
                  <a:lnTo>
                    <a:pt x="315" y="175"/>
                  </a:lnTo>
                  <a:cubicBezTo>
                    <a:pt x="322" y="175"/>
                    <a:pt x="332" y="175"/>
                    <a:pt x="332" y="166"/>
                  </a:cubicBezTo>
                  <a:cubicBezTo>
                    <a:pt x="332" y="155"/>
                    <a:pt x="322" y="155"/>
                    <a:pt x="315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5"/>
                  </a:lnTo>
                  <a:lnTo>
                    <a:pt x="16" y="155"/>
                  </a:lnTo>
                  <a:cubicBezTo>
                    <a:pt x="9" y="155"/>
                    <a:pt x="0" y="155"/>
                    <a:pt x="0" y="166"/>
                  </a:cubicBezTo>
                  <a:cubicBezTo>
                    <a:pt x="0" y="175"/>
                    <a:pt x="9" y="175"/>
                    <a:pt x="16" y="175"/>
                  </a:cubicBezTo>
                  <a:lnTo>
                    <a:pt x="156" y="175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304"/>
            <p:cNvSpPr/>
            <p:nvPr>
              <p:custDataLst>
                <p:tags r:id="rId46"/>
              </p:custDataLst>
            </p:nvPr>
          </p:nvSpPr>
          <p:spPr bwMode="auto">
            <a:xfrm>
              <a:off x="14052553" y="7735888"/>
              <a:ext cx="152400" cy="263525"/>
            </a:xfrm>
            <a:custGeom>
              <a:avLst/>
              <a:gdLst>
                <a:gd name="T0" fmla="*/ 199 w 199"/>
                <a:gd name="T1" fmla="*/ 232 h 343"/>
                <a:gd name="T2" fmla="*/ 104 w 199"/>
                <a:gd name="T3" fmla="*/ 123 h 343"/>
                <a:gd name="T4" fmla="*/ 41 w 199"/>
                <a:gd name="T5" fmla="*/ 148 h 343"/>
                <a:gd name="T6" fmla="*/ 41 w 199"/>
                <a:gd name="T7" fmla="*/ 51 h 343"/>
                <a:gd name="T8" fmla="*/ 83 w 199"/>
                <a:gd name="T9" fmla="*/ 57 h 343"/>
                <a:gd name="T10" fmla="*/ 179 w 199"/>
                <a:gd name="T11" fmla="*/ 6 h 343"/>
                <a:gd name="T12" fmla="*/ 174 w 199"/>
                <a:gd name="T13" fmla="*/ 0 h 343"/>
                <a:gd name="T14" fmla="*/ 170 w 199"/>
                <a:gd name="T15" fmla="*/ 2 h 343"/>
                <a:gd name="T16" fmla="*/ 103 w 199"/>
                <a:gd name="T17" fmla="*/ 16 h 343"/>
                <a:gd name="T18" fmla="*/ 36 w 199"/>
                <a:gd name="T19" fmla="*/ 2 h 343"/>
                <a:gd name="T20" fmla="*/ 30 w 199"/>
                <a:gd name="T21" fmla="*/ 1 h 343"/>
                <a:gd name="T22" fmla="*/ 25 w 199"/>
                <a:gd name="T23" fmla="*/ 13 h 343"/>
                <a:gd name="T24" fmla="*/ 25 w 199"/>
                <a:gd name="T25" fmla="*/ 160 h 343"/>
                <a:gd name="T26" fmla="*/ 32 w 199"/>
                <a:gd name="T27" fmla="*/ 173 h 343"/>
                <a:gd name="T28" fmla="*/ 39 w 199"/>
                <a:gd name="T29" fmla="*/ 169 h 343"/>
                <a:gd name="T30" fmla="*/ 103 w 199"/>
                <a:gd name="T31" fmla="*/ 134 h 343"/>
                <a:gd name="T32" fmla="*/ 146 w 199"/>
                <a:gd name="T33" fmla="*/ 166 h 343"/>
                <a:gd name="T34" fmla="*/ 155 w 199"/>
                <a:gd name="T35" fmla="*/ 228 h 343"/>
                <a:gd name="T36" fmla="*/ 143 w 199"/>
                <a:gd name="T37" fmla="*/ 297 h 343"/>
                <a:gd name="T38" fmla="*/ 89 w 199"/>
                <a:gd name="T39" fmla="*/ 329 h 343"/>
                <a:gd name="T40" fmla="*/ 16 w 199"/>
                <a:gd name="T41" fmla="*/ 273 h 343"/>
                <a:gd name="T42" fmla="*/ 24 w 199"/>
                <a:gd name="T43" fmla="*/ 274 h 343"/>
                <a:gd name="T44" fmla="*/ 49 w 199"/>
                <a:gd name="T45" fmla="*/ 250 h 343"/>
                <a:gd name="T46" fmla="*/ 24 w 199"/>
                <a:gd name="T47" fmla="*/ 226 h 343"/>
                <a:gd name="T48" fmla="*/ 0 w 199"/>
                <a:gd name="T49" fmla="*/ 252 h 343"/>
                <a:gd name="T50" fmla="*/ 90 w 199"/>
                <a:gd name="T51" fmla="*/ 343 h 343"/>
                <a:gd name="T52" fmla="*/ 199 w 199"/>
                <a:gd name="T53" fmla="*/ 2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43">
                  <a:moveTo>
                    <a:pt x="199" y="232"/>
                  </a:moveTo>
                  <a:cubicBezTo>
                    <a:pt x="199" y="173"/>
                    <a:pt x="158" y="123"/>
                    <a:pt x="104" y="123"/>
                  </a:cubicBezTo>
                  <a:cubicBezTo>
                    <a:pt x="80" y="123"/>
                    <a:pt x="59" y="131"/>
                    <a:pt x="41" y="148"/>
                  </a:cubicBezTo>
                  <a:lnTo>
                    <a:pt x="41" y="51"/>
                  </a:lnTo>
                  <a:cubicBezTo>
                    <a:pt x="51" y="54"/>
                    <a:pt x="67" y="57"/>
                    <a:pt x="83" y="57"/>
                  </a:cubicBezTo>
                  <a:cubicBezTo>
                    <a:pt x="145" y="57"/>
                    <a:pt x="179" y="12"/>
                    <a:pt x="179" y="6"/>
                  </a:cubicBezTo>
                  <a:cubicBezTo>
                    <a:pt x="179" y="3"/>
                    <a:pt x="178" y="0"/>
                    <a:pt x="174" y="0"/>
                  </a:cubicBezTo>
                  <a:cubicBezTo>
                    <a:pt x="174" y="0"/>
                    <a:pt x="173" y="0"/>
                    <a:pt x="170" y="2"/>
                  </a:cubicBezTo>
                  <a:cubicBezTo>
                    <a:pt x="161" y="6"/>
                    <a:pt x="136" y="16"/>
                    <a:pt x="103" y="16"/>
                  </a:cubicBezTo>
                  <a:cubicBezTo>
                    <a:pt x="83" y="16"/>
                    <a:pt x="60" y="13"/>
                    <a:pt x="36" y="2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5" y="1"/>
                    <a:pt x="25" y="5"/>
                    <a:pt x="25" y="13"/>
                  </a:cubicBezTo>
                  <a:lnTo>
                    <a:pt x="25" y="160"/>
                  </a:lnTo>
                  <a:cubicBezTo>
                    <a:pt x="25" y="169"/>
                    <a:pt x="25" y="173"/>
                    <a:pt x="32" y="173"/>
                  </a:cubicBezTo>
                  <a:cubicBezTo>
                    <a:pt x="36" y="173"/>
                    <a:pt x="37" y="172"/>
                    <a:pt x="39" y="169"/>
                  </a:cubicBezTo>
                  <a:cubicBezTo>
                    <a:pt x="44" y="161"/>
                    <a:pt x="63" y="134"/>
                    <a:pt x="103" y="134"/>
                  </a:cubicBezTo>
                  <a:cubicBezTo>
                    <a:pt x="129" y="134"/>
                    <a:pt x="142" y="157"/>
                    <a:pt x="146" y="166"/>
                  </a:cubicBezTo>
                  <a:cubicBezTo>
                    <a:pt x="154" y="184"/>
                    <a:pt x="155" y="204"/>
                    <a:pt x="155" y="228"/>
                  </a:cubicBezTo>
                  <a:cubicBezTo>
                    <a:pt x="155" y="246"/>
                    <a:pt x="155" y="276"/>
                    <a:pt x="143" y="297"/>
                  </a:cubicBezTo>
                  <a:cubicBezTo>
                    <a:pt x="131" y="316"/>
                    <a:pt x="112" y="329"/>
                    <a:pt x="89" y="329"/>
                  </a:cubicBezTo>
                  <a:cubicBezTo>
                    <a:pt x="53" y="329"/>
                    <a:pt x="24" y="303"/>
                    <a:pt x="16" y="273"/>
                  </a:cubicBezTo>
                  <a:cubicBezTo>
                    <a:pt x="17" y="274"/>
                    <a:pt x="19" y="274"/>
                    <a:pt x="24" y="274"/>
                  </a:cubicBezTo>
                  <a:cubicBezTo>
                    <a:pt x="41" y="274"/>
                    <a:pt x="49" y="262"/>
                    <a:pt x="49" y="250"/>
                  </a:cubicBezTo>
                  <a:cubicBezTo>
                    <a:pt x="49" y="238"/>
                    <a:pt x="41" y="226"/>
                    <a:pt x="24" y="226"/>
                  </a:cubicBezTo>
                  <a:cubicBezTo>
                    <a:pt x="17" y="226"/>
                    <a:pt x="0" y="229"/>
                    <a:pt x="0" y="252"/>
                  </a:cubicBezTo>
                  <a:cubicBezTo>
                    <a:pt x="0" y="295"/>
                    <a:pt x="34" y="343"/>
                    <a:pt x="90" y="343"/>
                  </a:cubicBezTo>
                  <a:cubicBezTo>
                    <a:pt x="148" y="343"/>
                    <a:pt x="199" y="295"/>
                    <a:pt x="199" y="2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305"/>
            <p:cNvSpPr/>
            <p:nvPr>
              <p:custDataLst>
                <p:tags r:id="rId47"/>
              </p:custDataLst>
            </p:nvPr>
          </p:nvSpPr>
          <p:spPr bwMode="auto">
            <a:xfrm>
              <a:off x="14235116" y="7821613"/>
              <a:ext cx="188913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5" y="195"/>
                    <a:pt x="45" y="181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306"/>
            <p:cNvSpPr/>
            <p:nvPr>
              <p:custDataLst>
                <p:tags r:id="rId48"/>
              </p:custDataLst>
            </p:nvPr>
          </p:nvSpPr>
          <p:spPr bwMode="auto">
            <a:xfrm>
              <a:off x="14455778" y="7870826"/>
              <a:ext cx="122238" cy="182563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2 h 239"/>
                <a:gd name="T4" fmla="*/ 77 w 160"/>
                <a:gd name="T5" fmla="*/ 228 h 239"/>
                <a:gd name="T6" fmla="*/ 18 w 160"/>
                <a:gd name="T7" fmla="*/ 203 h 239"/>
                <a:gd name="T8" fmla="*/ 38 w 160"/>
                <a:gd name="T9" fmla="*/ 184 h 239"/>
                <a:gd name="T10" fmla="*/ 19 w 160"/>
                <a:gd name="T11" fmla="*/ 165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2 h 239"/>
                <a:gd name="T18" fmla="*/ 99 w 160"/>
                <a:gd name="T19" fmla="*/ 109 h 239"/>
                <a:gd name="T20" fmla="*/ 149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6 w 160"/>
                <a:gd name="T29" fmla="*/ 48 h 239"/>
                <a:gd name="T30" fmla="*/ 29 w 160"/>
                <a:gd name="T31" fmla="*/ 30 h 239"/>
                <a:gd name="T32" fmla="*/ 78 w 160"/>
                <a:gd name="T33" fmla="*/ 10 h 239"/>
                <a:gd name="T34" fmla="*/ 115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8 w 160"/>
                <a:gd name="T43" fmla="*/ 110 h 239"/>
                <a:gd name="T44" fmla="*/ 57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7" y="228"/>
                  </a:cubicBezTo>
                  <a:cubicBezTo>
                    <a:pt x="64" y="228"/>
                    <a:pt x="33" y="224"/>
                    <a:pt x="18" y="203"/>
                  </a:cubicBezTo>
                  <a:cubicBezTo>
                    <a:pt x="35" y="202"/>
                    <a:pt x="38" y="191"/>
                    <a:pt x="38" y="184"/>
                  </a:cubicBezTo>
                  <a:cubicBezTo>
                    <a:pt x="38" y="172"/>
                    <a:pt x="30" y="165"/>
                    <a:pt x="19" y="165"/>
                  </a:cubicBezTo>
                  <a:cubicBezTo>
                    <a:pt x="9" y="165"/>
                    <a:pt x="0" y="170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2"/>
                  </a:cubicBezTo>
                  <a:cubicBezTo>
                    <a:pt x="160" y="144"/>
                    <a:pt x="138" y="117"/>
                    <a:pt x="99" y="109"/>
                  </a:cubicBezTo>
                  <a:cubicBezTo>
                    <a:pt x="136" y="96"/>
                    <a:pt x="149" y="70"/>
                    <a:pt x="149" y="48"/>
                  </a:cubicBezTo>
                  <a:cubicBezTo>
                    <a:pt x="149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8" y="65"/>
                    <a:pt x="29" y="65"/>
                  </a:cubicBezTo>
                  <a:cubicBezTo>
                    <a:pt x="39" y="65"/>
                    <a:pt x="46" y="58"/>
                    <a:pt x="46" y="48"/>
                  </a:cubicBezTo>
                  <a:cubicBezTo>
                    <a:pt x="46" y="38"/>
                    <a:pt x="39" y="30"/>
                    <a:pt x="29" y="30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5" y="18"/>
                    <a:pt x="115" y="48"/>
                  </a:cubicBezTo>
                  <a:cubicBezTo>
                    <a:pt x="115" y="63"/>
                    <a:pt x="111" y="79"/>
                    <a:pt x="102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6"/>
                    <a:pt x="53" y="106"/>
                    <a:pt x="52" y="106"/>
                  </a:cubicBezTo>
                  <a:cubicBezTo>
                    <a:pt x="51" y="106"/>
                    <a:pt x="48" y="107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73581" y="403274"/>
            <a:ext cx="13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minimize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1887" y="1273522"/>
            <a:ext cx="1419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subject to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文本框 202">
                <a:extLst>
                  <a:ext uri="{FF2B5EF4-FFF2-40B4-BE49-F238E27FC236}">
                    <a14:artisticCrisscrossEtching id="{253B027B-C7E1-4A1D-B662-8BFB5C5DC421}"/>
                  </a:ext>
                </a:extLst>
              </p:cNvPr>
              <p:cNvSpPr txBox="1"/>
              <p:nvPr/>
            </p:nvSpPr>
            <p:spPr>
              <a:xfrm>
                <a:off x="408430" y="4030466"/>
                <a:ext cx="36738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is OPT </a:t>
                </a:r>
                <a:r>
                  <a:rPr lang="en-GB" sz="2400" i="1" dirty="0">
                    <a:solidFill>
                      <a:schemeClr val="tx1"/>
                    </a:solidFill>
                  </a:rPr>
                  <a:t>at least</a:t>
                </a:r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  <a:endParaRPr lang="en-GB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3" name="文本框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0" y="4030466"/>
                <a:ext cx="3673826" cy="461665"/>
              </a:xfrm>
              <a:prstGeom prst="rect">
                <a:avLst/>
              </a:prstGeom>
              <a:blipFill rotWithShape="1">
                <a:blip r:embed="rId49"/>
                <a:stretch>
                  <a:fillRect l="-2488" t="-10526" r="-149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文本框 227">
                <a:extLst>
                  <a:ext uri="{FF2B5EF4-FFF2-40B4-BE49-F238E27FC236}">
                    <a14:artisticCrisscrossEtching id="{870700C9-5288-4F56-B86D-F5C618C26B35}"/>
                  </a:ext>
                </a:extLst>
              </p:cNvPr>
              <p:cNvSpPr txBox="1"/>
              <p:nvPr/>
            </p:nvSpPr>
            <p:spPr>
              <a:xfrm rot="5400000">
                <a:off x="4972456" y="871792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8" name="文本框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72456" y="871792"/>
                <a:ext cx="299762" cy="369332"/>
              </a:xfrm>
              <a:prstGeom prst="rect">
                <a:avLst/>
              </a:prstGeom>
              <a:blipFill rotWithShape="1">
                <a:blip r:embed="rId50"/>
                <a:stretch>
                  <a:fillRect l="-11475" t="-24490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文本框 228">
                <a:extLst>
                  <a:ext uri="{FF2B5EF4-FFF2-40B4-BE49-F238E27FC236}">
                    <a14:artisticCrisscrossEtching id="{E4CDED61-403A-4858-9268-44F1CB498821}"/>
                  </a:ext>
                </a:extLst>
              </p:cNvPr>
              <p:cNvSpPr txBox="1"/>
              <p:nvPr/>
            </p:nvSpPr>
            <p:spPr>
              <a:xfrm rot="5400000">
                <a:off x="4972456" y="1774367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9" name="文本框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72456" y="1774367"/>
                <a:ext cx="299762" cy="369332"/>
              </a:xfrm>
              <a:prstGeom prst="rect">
                <a:avLst/>
              </a:prstGeom>
              <a:blipFill rotWithShape="1">
                <a:blip r:embed="rId51"/>
                <a:stretch>
                  <a:fillRect l="-4918" t="-2040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文本框 229">
                <a:extLst>
                  <a:ext uri="{FF2B5EF4-FFF2-40B4-BE49-F238E27FC236}">
                    <a14:artisticCrisscrossEtching id="{DD471498-BB1A-4C36-9864-39DA7AB95CE5}"/>
                  </a:ext>
                </a:extLst>
              </p:cNvPr>
              <p:cNvSpPr txBox="1"/>
              <p:nvPr/>
            </p:nvSpPr>
            <p:spPr>
              <a:xfrm rot="5400000">
                <a:off x="7147332" y="1774367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0" name="文本框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47332" y="1774367"/>
                <a:ext cx="299762" cy="369332"/>
              </a:xfrm>
              <a:prstGeom prst="rect">
                <a:avLst/>
              </a:prstGeom>
              <a:blipFill rotWithShape="1">
                <a:blip r:embed="rId52"/>
                <a:stretch>
                  <a:fillRect l="-6667" t="-2040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文本框 230">
                <a:extLst>
                  <a:ext uri="{FF2B5EF4-FFF2-40B4-BE49-F238E27FC236}">
                    <a14:artisticCrisscrossEtching id="{87B533C2-684A-4883-AC54-8ABD36EA9A9C}"/>
                  </a:ext>
                </a:extLst>
              </p:cNvPr>
              <p:cNvSpPr txBox="1"/>
              <p:nvPr/>
            </p:nvSpPr>
            <p:spPr>
              <a:xfrm rot="5400000">
                <a:off x="7147332" y="2615931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1" name="文本框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47332" y="2615931"/>
                <a:ext cx="299762" cy="369332"/>
              </a:xfrm>
              <a:prstGeom prst="rect">
                <a:avLst/>
              </a:prstGeom>
              <a:blipFill rotWithShape="1">
                <a:blip r:embed="rId53"/>
                <a:stretch>
                  <a:fillRect t="-10204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文本框 231">
                <a:extLst>
                  <a:ext uri="{FF2B5EF4-FFF2-40B4-BE49-F238E27FC236}">
                    <a14:artisticCrisscrossEtching id="{86AB6772-6F4E-4BB1-B0FE-CB2621CB0B10}"/>
                  </a:ext>
                </a:extLst>
              </p:cNvPr>
              <p:cNvSpPr txBox="1"/>
              <p:nvPr/>
            </p:nvSpPr>
            <p:spPr>
              <a:xfrm>
                <a:off x="7028147" y="300144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2" name="文本框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47" y="3001446"/>
                <a:ext cx="408766" cy="369332"/>
              </a:xfrm>
              <a:prstGeom prst="rect">
                <a:avLst/>
              </a:prstGeom>
              <a:blipFill rotWithShape="1">
                <a:blip r:embed="rId54"/>
                <a:stretch>
                  <a:fillRect l="-17910" r="-179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文本框 232">
                <a:extLst>
                  <a:ext uri="{FF2B5EF4-FFF2-40B4-BE49-F238E27FC236}">
                    <a14:artisticCrisscrossEtching id="{163BD90C-E64E-4DD8-8351-EA472F906812}"/>
                  </a:ext>
                </a:extLst>
              </p:cNvPr>
              <p:cNvSpPr txBox="1"/>
              <p:nvPr/>
            </p:nvSpPr>
            <p:spPr>
              <a:xfrm>
                <a:off x="408429" y="4594774"/>
                <a:ext cx="26976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</a:rPr>
                  <a:t>“Yes” when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33" name="文本框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9" y="4594774"/>
                <a:ext cx="2697662" cy="461665"/>
              </a:xfrm>
              <a:prstGeom prst="rect">
                <a:avLst/>
              </a:prstGeom>
              <a:blipFill rotWithShape="1">
                <a:blip r:embed="rId55"/>
                <a:stretch>
                  <a:fillRect l="-3386" t="-10667" r="-2483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文本框 233">
                <a:extLst>
                  <a:ext uri="{FF2B5EF4-FFF2-40B4-BE49-F238E27FC236}">
                    <a14:artisticCrisscrossEtching id="{A9BCEECA-3BA4-44DD-8B57-B8C8BE490B4E}"/>
                  </a:ext>
                </a:extLst>
              </p:cNvPr>
              <p:cNvSpPr txBox="1"/>
              <p:nvPr/>
            </p:nvSpPr>
            <p:spPr>
              <a:xfrm>
                <a:off x="408429" y="5159082"/>
                <a:ext cx="51839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biggest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for “yes” answer ?</a:t>
                </a:r>
                <a:endParaRPr lang="en-GB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4" name="文本框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9" y="5159082"/>
                <a:ext cx="5183920" cy="461665"/>
              </a:xfrm>
              <a:prstGeom prst="rect">
                <a:avLst/>
              </a:prstGeom>
              <a:blipFill rotWithShape="1">
                <a:blip r:embed="rId56"/>
                <a:stretch>
                  <a:fillRect l="-176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  <p:bldP spid="205" grpId="0" animBg="1"/>
      <p:bldP spid="204" grpId="0" animBg="1"/>
      <p:bldP spid="228" grpId="0"/>
      <p:bldP spid="229" grpId="0"/>
      <p:bldP spid="230" grpId="0"/>
      <p:bldP spid="231" grpId="0"/>
      <p:bldP spid="232" grpId="0"/>
      <p:bldP spid="233" grpId="0"/>
      <p:bldP spid="2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矩形: 圆角 339"/>
          <p:cNvSpPr/>
          <p:nvPr/>
        </p:nvSpPr>
        <p:spPr>
          <a:xfrm>
            <a:off x="2875271" y="2186176"/>
            <a:ext cx="3677673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矩形: 圆角 338"/>
          <p:cNvSpPr/>
          <p:nvPr/>
        </p:nvSpPr>
        <p:spPr>
          <a:xfrm>
            <a:off x="2875271" y="1273522"/>
            <a:ext cx="3677673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矩形: 圆角 337"/>
          <p:cNvSpPr/>
          <p:nvPr/>
        </p:nvSpPr>
        <p:spPr>
          <a:xfrm>
            <a:off x="3641792" y="433061"/>
            <a:ext cx="2926166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7" name="组合 27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65718" y="1315522"/>
            <a:ext cx="4892676" cy="381000"/>
            <a:chOff x="14712950" y="9407525"/>
            <a:chExt cx="4892676" cy="381000"/>
          </a:xfrm>
        </p:grpSpPr>
        <p:sp>
          <p:nvSpPr>
            <p:cNvPr id="256" name="Freeform 59"/>
            <p:cNvSpPr/>
            <p:nvPr>
              <p:custDataLst>
                <p:tags r:id="rId2"/>
              </p:custDataLst>
            </p:nvPr>
          </p:nvSpPr>
          <p:spPr bwMode="auto">
            <a:xfrm>
              <a:off x="14712950" y="9525000"/>
              <a:ext cx="176213" cy="246063"/>
            </a:xfrm>
            <a:custGeom>
              <a:avLst/>
              <a:gdLst>
                <a:gd name="T0" fmla="*/ 228 w 230"/>
                <a:gd name="T1" fmla="*/ 30 h 322"/>
                <a:gd name="T2" fmla="*/ 230 w 230"/>
                <a:gd name="T3" fmla="*/ 19 h 322"/>
                <a:gd name="T4" fmla="*/ 215 w 230"/>
                <a:gd name="T5" fmla="*/ 5 h 322"/>
                <a:gd name="T6" fmla="*/ 198 w 230"/>
                <a:gd name="T7" fmla="*/ 16 h 322"/>
                <a:gd name="T8" fmla="*/ 191 w 230"/>
                <a:gd name="T9" fmla="*/ 43 h 322"/>
                <a:gd name="T10" fmla="*/ 181 w 230"/>
                <a:gd name="T11" fmla="*/ 83 h 322"/>
                <a:gd name="T12" fmla="*/ 158 w 230"/>
                <a:gd name="T13" fmla="*/ 172 h 322"/>
                <a:gd name="T14" fmla="*/ 102 w 230"/>
                <a:gd name="T15" fmla="*/ 215 h 322"/>
                <a:gd name="T16" fmla="*/ 71 w 230"/>
                <a:gd name="T17" fmla="*/ 174 h 322"/>
                <a:gd name="T18" fmla="*/ 97 w 230"/>
                <a:gd name="T19" fmla="*/ 77 h 322"/>
                <a:gd name="T20" fmla="*/ 107 w 230"/>
                <a:gd name="T21" fmla="*/ 41 h 322"/>
                <a:gd name="T22" fmla="*/ 66 w 230"/>
                <a:gd name="T23" fmla="*/ 0 h 322"/>
                <a:gd name="T24" fmla="*/ 0 w 230"/>
                <a:gd name="T25" fmla="*/ 77 h 322"/>
                <a:gd name="T26" fmla="*/ 6 w 230"/>
                <a:gd name="T27" fmla="*/ 81 h 322"/>
                <a:gd name="T28" fmla="*/ 14 w 230"/>
                <a:gd name="T29" fmla="*/ 72 h 322"/>
                <a:gd name="T30" fmla="*/ 64 w 230"/>
                <a:gd name="T31" fmla="*/ 11 h 322"/>
                <a:gd name="T32" fmla="*/ 77 w 230"/>
                <a:gd name="T33" fmla="*/ 27 h 322"/>
                <a:gd name="T34" fmla="*/ 68 w 230"/>
                <a:gd name="T35" fmla="*/ 62 h 322"/>
                <a:gd name="T36" fmla="*/ 39 w 230"/>
                <a:gd name="T37" fmla="*/ 166 h 322"/>
                <a:gd name="T38" fmla="*/ 100 w 230"/>
                <a:gd name="T39" fmla="*/ 226 h 322"/>
                <a:gd name="T40" fmla="*/ 150 w 230"/>
                <a:gd name="T41" fmla="*/ 203 h 322"/>
                <a:gd name="T42" fmla="*/ 118 w 230"/>
                <a:gd name="T43" fmla="*/ 280 h 322"/>
                <a:gd name="T44" fmla="*/ 63 w 230"/>
                <a:gd name="T45" fmla="*/ 311 h 322"/>
                <a:gd name="T46" fmla="*/ 25 w 230"/>
                <a:gd name="T47" fmla="*/ 290 h 322"/>
                <a:gd name="T48" fmla="*/ 47 w 230"/>
                <a:gd name="T49" fmla="*/ 285 h 322"/>
                <a:gd name="T50" fmla="*/ 57 w 230"/>
                <a:gd name="T51" fmla="*/ 264 h 322"/>
                <a:gd name="T52" fmla="*/ 38 w 230"/>
                <a:gd name="T53" fmla="*/ 247 h 322"/>
                <a:gd name="T54" fmla="*/ 10 w 230"/>
                <a:gd name="T55" fmla="*/ 279 h 322"/>
                <a:gd name="T56" fmla="*/ 63 w 230"/>
                <a:gd name="T57" fmla="*/ 322 h 322"/>
                <a:gd name="T58" fmla="*/ 180 w 230"/>
                <a:gd name="T59" fmla="*/ 221 h 322"/>
                <a:gd name="T60" fmla="*/ 228 w 230"/>
                <a:gd name="T6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322">
                  <a:moveTo>
                    <a:pt x="228" y="30"/>
                  </a:moveTo>
                  <a:cubicBezTo>
                    <a:pt x="230" y="23"/>
                    <a:pt x="230" y="22"/>
                    <a:pt x="230" y="19"/>
                  </a:cubicBezTo>
                  <a:cubicBezTo>
                    <a:pt x="230" y="10"/>
                    <a:pt x="223" y="5"/>
                    <a:pt x="215" y="5"/>
                  </a:cubicBezTo>
                  <a:cubicBezTo>
                    <a:pt x="210" y="5"/>
                    <a:pt x="202" y="8"/>
                    <a:pt x="198" y="16"/>
                  </a:cubicBezTo>
                  <a:cubicBezTo>
                    <a:pt x="197" y="18"/>
                    <a:pt x="193" y="34"/>
                    <a:pt x="191" y="43"/>
                  </a:cubicBezTo>
                  <a:cubicBezTo>
                    <a:pt x="187" y="56"/>
                    <a:pt x="184" y="69"/>
                    <a:pt x="181" y="83"/>
                  </a:cubicBezTo>
                  <a:lnTo>
                    <a:pt x="158" y="172"/>
                  </a:lnTo>
                  <a:cubicBezTo>
                    <a:pt x="156" y="180"/>
                    <a:pt x="135" y="215"/>
                    <a:pt x="102" y="215"/>
                  </a:cubicBezTo>
                  <a:cubicBezTo>
                    <a:pt x="77" y="215"/>
                    <a:pt x="71" y="193"/>
                    <a:pt x="71" y="174"/>
                  </a:cubicBezTo>
                  <a:cubicBezTo>
                    <a:pt x="71" y="151"/>
                    <a:pt x="80" y="121"/>
                    <a:pt x="97" y="77"/>
                  </a:cubicBezTo>
                  <a:cubicBezTo>
                    <a:pt x="104" y="56"/>
                    <a:pt x="107" y="51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8" y="0"/>
                    <a:pt x="0" y="72"/>
                    <a:pt x="0" y="77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1" y="81"/>
                    <a:pt x="14" y="72"/>
                  </a:cubicBezTo>
                  <a:cubicBezTo>
                    <a:pt x="27" y="26"/>
                    <a:pt x="47" y="11"/>
                    <a:pt x="64" y="11"/>
                  </a:cubicBezTo>
                  <a:cubicBezTo>
                    <a:pt x="68" y="11"/>
                    <a:pt x="77" y="11"/>
                    <a:pt x="77" y="27"/>
                  </a:cubicBezTo>
                  <a:cubicBezTo>
                    <a:pt x="77" y="39"/>
                    <a:pt x="72" y="52"/>
                    <a:pt x="68" y="62"/>
                  </a:cubicBezTo>
                  <a:cubicBezTo>
                    <a:pt x="48" y="114"/>
                    <a:pt x="39" y="143"/>
                    <a:pt x="39" y="166"/>
                  </a:cubicBezTo>
                  <a:cubicBezTo>
                    <a:pt x="39" y="211"/>
                    <a:pt x="71" y="226"/>
                    <a:pt x="100" y="226"/>
                  </a:cubicBezTo>
                  <a:cubicBezTo>
                    <a:pt x="119" y="226"/>
                    <a:pt x="136" y="217"/>
                    <a:pt x="150" y="203"/>
                  </a:cubicBezTo>
                  <a:cubicBezTo>
                    <a:pt x="144" y="229"/>
                    <a:pt x="138" y="254"/>
                    <a:pt x="118" y="280"/>
                  </a:cubicBezTo>
                  <a:cubicBezTo>
                    <a:pt x="105" y="297"/>
                    <a:pt x="86" y="311"/>
                    <a:pt x="63" y="311"/>
                  </a:cubicBezTo>
                  <a:cubicBezTo>
                    <a:pt x="56" y="311"/>
                    <a:pt x="34" y="310"/>
                    <a:pt x="25" y="290"/>
                  </a:cubicBezTo>
                  <a:cubicBezTo>
                    <a:pt x="33" y="290"/>
                    <a:pt x="40" y="290"/>
                    <a:pt x="47" y="285"/>
                  </a:cubicBezTo>
                  <a:cubicBezTo>
                    <a:pt x="52" y="280"/>
                    <a:pt x="57" y="274"/>
                    <a:pt x="57" y="264"/>
                  </a:cubicBezTo>
                  <a:cubicBezTo>
                    <a:pt x="57" y="249"/>
                    <a:pt x="43" y="247"/>
                    <a:pt x="38" y="247"/>
                  </a:cubicBezTo>
                  <a:cubicBezTo>
                    <a:pt x="27" y="247"/>
                    <a:pt x="10" y="255"/>
                    <a:pt x="10" y="279"/>
                  </a:cubicBezTo>
                  <a:cubicBezTo>
                    <a:pt x="10" y="304"/>
                    <a:pt x="32" y="322"/>
                    <a:pt x="63" y="322"/>
                  </a:cubicBezTo>
                  <a:cubicBezTo>
                    <a:pt x="114" y="322"/>
                    <a:pt x="166" y="277"/>
                    <a:pt x="180" y="221"/>
                  </a:cubicBezTo>
                  <a:lnTo>
                    <a:pt x="228" y="30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60"/>
            <p:cNvSpPr/>
            <p:nvPr>
              <p:custDataLst>
                <p:tags r:id="rId3"/>
              </p:custDataLst>
            </p:nvPr>
          </p:nvSpPr>
          <p:spPr bwMode="auto">
            <a:xfrm>
              <a:off x="14916150" y="9574213"/>
              <a:ext cx="98425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9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Oval 6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176500" y="9577388"/>
              <a:ext cx="41275" cy="4127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62"/>
            <p:cNvSpPr/>
            <p:nvPr>
              <p:custDataLst>
                <p:tags r:id="rId5"/>
              </p:custDataLst>
            </p:nvPr>
          </p:nvSpPr>
          <p:spPr bwMode="auto">
            <a:xfrm>
              <a:off x="15371763" y="9407525"/>
              <a:ext cx="88900" cy="3810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63"/>
            <p:cNvSpPr/>
            <p:nvPr>
              <p:custDataLst>
                <p:tags r:id="rId6"/>
              </p:custDataLst>
            </p:nvPr>
          </p:nvSpPr>
          <p:spPr bwMode="auto">
            <a:xfrm>
              <a:off x="15682913" y="9525000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64"/>
            <p:cNvSpPr/>
            <p:nvPr>
              <p:custDataLst>
                <p:tags r:id="rId7"/>
              </p:custDataLst>
            </p:nvPr>
          </p:nvSpPr>
          <p:spPr bwMode="auto">
            <a:xfrm>
              <a:off x="15919450" y="9574213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65"/>
            <p:cNvSpPr/>
            <p:nvPr>
              <p:custDataLst>
                <p:tags r:id="rId8"/>
              </p:custDataLst>
            </p:nvPr>
          </p:nvSpPr>
          <p:spPr bwMode="auto">
            <a:xfrm>
              <a:off x="16178213" y="9590088"/>
              <a:ext cx="231775" cy="15875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1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1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6" y="20"/>
                    <a:pt x="304" y="20"/>
                    <a:pt x="304" y="11"/>
                  </a:cubicBezTo>
                  <a:cubicBezTo>
                    <a:pt x="304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66"/>
            <p:cNvSpPr/>
            <p:nvPr>
              <p:custDataLst>
                <p:tags r:id="rId9"/>
              </p:custDataLst>
            </p:nvPr>
          </p:nvSpPr>
          <p:spPr bwMode="auto">
            <a:xfrm>
              <a:off x="16727488" y="9525000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67"/>
            <p:cNvSpPr/>
            <p:nvPr>
              <p:custDataLst>
                <p:tags r:id="rId10"/>
              </p:custDataLst>
            </p:nvPr>
          </p:nvSpPr>
          <p:spPr bwMode="auto">
            <a:xfrm>
              <a:off x="16951325" y="9574213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0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68"/>
            <p:cNvSpPr/>
            <p:nvPr>
              <p:custDataLst>
                <p:tags r:id="rId11"/>
              </p:custDataLst>
            </p:nvPr>
          </p:nvSpPr>
          <p:spPr bwMode="auto">
            <a:xfrm>
              <a:off x="17211675" y="9471025"/>
              <a:ext cx="254000" cy="254000"/>
            </a:xfrm>
            <a:custGeom>
              <a:avLst/>
              <a:gdLst>
                <a:gd name="T0" fmla="*/ 176 w 332"/>
                <a:gd name="T1" fmla="*/ 175 h 332"/>
                <a:gd name="T2" fmla="*/ 316 w 332"/>
                <a:gd name="T3" fmla="*/ 175 h 332"/>
                <a:gd name="T4" fmla="*/ 332 w 332"/>
                <a:gd name="T5" fmla="*/ 166 h 332"/>
                <a:gd name="T6" fmla="*/ 316 w 332"/>
                <a:gd name="T7" fmla="*/ 155 h 332"/>
                <a:gd name="T8" fmla="*/ 176 w 332"/>
                <a:gd name="T9" fmla="*/ 155 h 332"/>
                <a:gd name="T10" fmla="*/ 176 w 332"/>
                <a:gd name="T11" fmla="*/ 16 h 332"/>
                <a:gd name="T12" fmla="*/ 166 w 332"/>
                <a:gd name="T13" fmla="*/ 0 h 332"/>
                <a:gd name="T14" fmla="*/ 157 w 332"/>
                <a:gd name="T15" fmla="*/ 16 h 332"/>
                <a:gd name="T16" fmla="*/ 157 w 332"/>
                <a:gd name="T17" fmla="*/ 155 h 332"/>
                <a:gd name="T18" fmla="*/ 17 w 332"/>
                <a:gd name="T19" fmla="*/ 155 h 332"/>
                <a:gd name="T20" fmla="*/ 0 w 332"/>
                <a:gd name="T21" fmla="*/ 166 h 332"/>
                <a:gd name="T22" fmla="*/ 17 w 332"/>
                <a:gd name="T23" fmla="*/ 175 h 332"/>
                <a:gd name="T24" fmla="*/ 157 w 332"/>
                <a:gd name="T25" fmla="*/ 175 h 332"/>
                <a:gd name="T26" fmla="*/ 157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5"/>
                  </a:moveTo>
                  <a:lnTo>
                    <a:pt x="316" y="175"/>
                  </a:lnTo>
                  <a:cubicBezTo>
                    <a:pt x="323" y="175"/>
                    <a:pt x="332" y="175"/>
                    <a:pt x="332" y="166"/>
                  </a:cubicBezTo>
                  <a:cubicBezTo>
                    <a:pt x="332" y="155"/>
                    <a:pt x="323" y="155"/>
                    <a:pt x="316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7" y="0"/>
                    <a:pt x="157" y="9"/>
                    <a:pt x="157" y="16"/>
                  </a:cubicBezTo>
                  <a:lnTo>
                    <a:pt x="157" y="155"/>
                  </a:lnTo>
                  <a:lnTo>
                    <a:pt x="17" y="155"/>
                  </a:lnTo>
                  <a:cubicBezTo>
                    <a:pt x="10" y="155"/>
                    <a:pt x="0" y="155"/>
                    <a:pt x="0" y="166"/>
                  </a:cubicBezTo>
                  <a:cubicBezTo>
                    <a:pt x="0" y="175"/>
                    <a:pt x="10" y="175"/>
                    <a:pt x="17" y="175"/>
                  </a:cubicBezTo>
                  <a:lnTo>
                    <a:pt x="157" y="175"/>
                  </a:lnTo>
                  <a:lnTo>
                    <a:pt x="157" y="315"/>
                  </a:lnTo>
                  <a:cubicBezTo>
                    <a:pt x="157" y="322"/>
                    <a:pt x="157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69"/>
            <p:cNvSpPr/>
            <p:nvPr>
              <p:custDataLst>
                <p:tags r:id="rId12"/>
              </p:custDataLst>
            </p:nvPr>
          </p:nvSpPr>
          <p:spPr bwMode="auto">
            <a:xfrm>
              <a:off x="17586325" y="9439275"/>
              <a:ext cx="158750" cy="261938"/>
            </a:xfrm>
            <a:custGeom>
              <a:avLst/>
              <a:gdLst>
                <a:gd name="T0" fmla="*/ 124 w 207"/>
                <a:gd name="T1" fmla="*/ 157 h 343"/>
                <a:gd name="T2" fmla="*/ 194 w 207"/>
                <a:gd name="T3" fmla="*/ 69 h 343"/>
                <a:gd name="T4" fmla="*/ 102 w 207"/>
                <a:gd name="T5" fmla="*/ 0 h 343"/>
                <a:gd name="T6" fmla="*/ 14 w 207"/>
                <a:gd name="T7" fmla="*/ 68 h 343"/>
                <a:gd name="T8" fmla="*/ 39 w 207"/>
                <a:gd name="T9" fmla="*/ 94 h 343"/>
                <a:gd name="T10" fmla="*/ 65 w 207"/>
                <a:gd name="T11" fmla="*/ 68 h 343"/>
                <a:gd name="T12" fmla="*/ 34 w 207"/>
                <a:gd name="T13" fmla="*/ 43 h 343"/>
                <a:gd name="T14" fmla="*/ 100 w 207"/>
                <a:gd name="T15" fmla="*/ 13 h 343"/>
                <a:gd name="T16" fmla="*/ 148 w 207"/>
                <a:gd name="T17" fmla="*/ 68 h 343"/>
                <a:gd name="T18" fmla="*/ 134 w 207"/>
                <a:gd name="T19" fmla="*/ 125 h 343"/>
                <a:gd name="T20" fmla="*/ 90 w 207"/>
                <a:gd name="T21" fmla="*/ 151 h 343"/>
                <a:gd name="T22" fmla="*/ 70 w 207"/>
                <a:gd name="T23" fmla="*/ 153 h 343"/>
                <a:gd name="T24" fmla="*/ 63 w 207"/>
                <a:gd name="T25" fmla="*/ 159 h 343"/>
                <a:gd name="T26" fmla="*/ 75 w 207"/>
                <a:gd name="T27" fmla="*/ 164 h 343"/>
                <a:gd name="T28" fmla="*/ 97 w 207"/>
                <a:gd name="T29" fmla="*/ 164 h 343"/>
                <a:gd name="T30" fmla="*/ 156 w 207"/>
                <a:gd name="T31" fmla="*/ 247 h 343"/>
                <a:gd name="T32" fmla="*/ 100 w 207"/>
                <a:gd name="T33" fmla="*/ 329 h 343"/>
                <a:gd name="T34" fmla="*/ 23 w 207"/>
                <a:gd name="T35" fmla="*/ 291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7"/>
                  </a:moveTo>
                  <a:cubicBezTo>
                    <a:pt x="165" y="143"/>
                    <a:pt x="194" y="108"/>
                    <a:pt x="194" y="69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8"/>
                  </a:cubicBezTo>
                  <a:cubicBezTo>
                    <a:pt x="14" y="84"/>
                    <a:pt x="25" y="94"/>
                    <a:pt x="39" y="94"/>
                  </a:cubicBezTo>
                  <a:cubicBezTo>
                    <a:pt x="55" y="94"/>
                    <a:pt x="65" y="83"/>
                    <a:pt x="65" y="68"/>
                  </a:cubicBezTo>
                  <a:cubicBezTo>
                    <a:pt x="65" y="43"/>
                    <a:pt x="41" y="43"/>
                    <a:pt x="34" y="43"/>
                  </a:cubicBezTo>
                  <a:cubicBezTo>
                    <a:pt x="49" y="19"/>
                    <a:pt x="82" y="13"/>
                    <a:pt x="100" y="13"/>
                  </a:cubicBezTo>
                  <a:cubicBezTo>
                    <a:pt x="121" y="13"/>
                    <a:pt x="148" y="24"/>
                    <a:pt x="148" y="68"/>
                  </a:cubicBezTo>
                  <a:cubicBezTo>
                    <a:pt x="148" y="74"/>
                    <a:pt x="147" y="103"/>
                    <a:pt x="134" y="125"/>
                  </a:cubicBezTo>
                  <a:cubicBezTo>
                    <a:pt x="119" y="149"/>
                    <a:pt x="102" y="151"/>
                    <a:pt x="90" y="151"/>
                  </a:cubicBezTo>
                  <a:cubicBezTo>
                    <a:pt x="86" y="152"/>
                    <a:pt x="74" y="153"/>
                    <a:pt x="70" y="153"/>
                  </a:cubicBezTo>
                  <a:cubicBezTo>
                    <a:pt x="66" y="153"/>
                    <a:pt x="63" y="154"/>
                    <a:pt x="63" y="159"/>
                  </a:cubicBezTo>
                  <a:cubicBezTo>
                    <a:pt x="63" y="164"/>
                    <a:pt x="66" y="164"/>
                    <a:pt x="75" y="164"/>
                  </a:cubicBezTo>
                  <a:lnTo>
                    <a:pt x="97" y="164"/>
                  </a:lnTo>
                  <a:cubicBezTo>
                    <a:pt x="138" y="164"/>
                    <a:pt x="156" y="198"/>
                    <a:pt x="156" y="247"/>
                  </a:cubicBezTo>
                  <a:cubicBezTo>
                    <a:pt x="156" y="315"/>
                    <a:pt x="122" y="329"/>
                    <a:pt x="100" y="329"/>
                  </a:cubicBezTo>
                  <a:cubicBezTo>
                    <a:pt x="78" y="329"/>
                    <a:pt x="41" y="321"/>
                    <a:pt x="23" y="291"/>
                  </a:cubicBezTo>
                  <a:cubicBezTo>
                    <a:pt x="41" y="294"/>
                    <a:pt x="56" y="283"/>
                    <a:pt x="56" y="264"/>
                  </a:cubicBezTo>
                  <a:cubicBezTo>
                    <a:pt x="56" y="246"/>
                    <a:pt x="43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0"/>
                    <a:pt x="47" y="343"/>
                    <a:pt x="101" y="343"/>
                  </a:cubicBezTo>
                  <a:cubicBezTo>
                    <a:pt x="162" y="343"/>
                    <a:pt x="207" y="298"/>
                    <a:pt x="207" y="247"/>
                  </a:cubicBezTo>
                  <a:cubicBezTo>
                    <a:pt x="207" y="206"/>
                    <a:pt x="176" y="167"/>
                    <a:pt x="124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70"/>
            <p:cNvSpPr/>
            <p:nvPr>
              <p:custDataLst>
                <p:tags r:id="rId13"/>
              </p:custDataLst>
            </p:nvPr>
          </p:nvSpPr>
          <p:spPr bwMode="auto">
            <a:xfrm>
              <a:off x="17772063" y="9525000"/>
              <a:ext cx="190500" cy="173038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71"/>
            <p:cNvSpPr/>
            <p:nvPr>
              <p:custDataLst>
                <p:tags r:id="rId14"/>
              </p:custDataLst>
            </p:nvPr>
          </p:nvSpPr>
          <p:spPr bwMode="auto">
            <a:xfrm>
              <a:off x="17992725" y="9574213"/>
              <a:ext cx="123825" cy="182563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2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5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2 h 239"/>
                <a:gd name="T18" fmla="*/ 100 w 161"/>
                <a:gd name="T19" fmla="*/ 109 h 239"/>
                <a:gd name="T20" fmla="*/ 150 w 161"/>
                <a:gd name="T21" fmla="*/ 48 h 239"/>
                <a:gd name="T22" fmla="*/ 80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8 h 239"/>
                <a:gd name="T30" fmla="*/ 29 w 161"/>
                <a:gd name="T31" fmla="*/ 30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1" y="165"/>
                    <a:pt x="20" y="165"/>
                  </a:cubicBezTo>
                  <a:cubicBezTo>
                    <a:pt x="10" y="165"/>
                    <a:pt x="0" y="170"/>
                    <a:pt x="0" y="185"/>
                  </a:cubicBezTo>
                  <a:cubicBezTo>
                    <a:pt x="0" y="218"/>
                    <a:pt x="37" y="239"/>
                    <a:pt x="79" y="239"/>
                  </a:cubicBezTo>
                  <a:cubicBezTo>
                    <a:pt x="127" y="239"/>
                    <a:pt x="161" y="206"/>
                    <a:pt x="161" y="172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70"/>
                    <a:pt x="150" y="48"/>
                  </a:cubicBezTo>
                  <a:cubicBezTo>
                    <a:pt x="150" y="21"/>
                    <a:pt x="118" y="0"/>
                    <a:pt x="80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6"/>
                    <a:pt x="54" y="106"/>
                    <a:pt x="52" y="106"/>
                  </a:cubicBezTo>
                  <a:cubicBezTo>
                    <a:pt x="52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72"/>
            <p:cNvSpPr/>
            <p:nvPr>
              <p:custDataLst>
                <p:tags r:id="rId15"/>
              </p:custDataLst>
            </p:nvPr>
          </p:nvSpPr>
          <p:spPr bwMode="auto">
            <a:xfrm>
              <a:off x="18172113" y="9407525"/>
              <a:ext cx="87313" cy="381000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1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1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73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8435638" y="9450388"/>
              <a:ext cx="233363" cy="295275"/>
            </a:xfrm>
            <a:custGeom>
              <a:avLst/>
              <a:gdLst>
                <a:gd name="T0" fmla="*/ 294 w 304"/>
                <a:gd name="T1" fmla="*/ 156 h 386"/>
                <a:gd name="T2" fmla="*/ 304 w 304"/>
                <a:gd name="T3" fmla="*/ 145 h 386"/>
                <a:gd name="T4" fmla="*/ 294 w 304"/>
                <a:gd name="T5" fmla="*/ 133 h 386"/>
                <a:gd name="T6" fmla="*/ 19 w 304"/>
                <a:gd name="T7" fmla="*/ 3 h 386"/>
                <a:gd name="T8" fmla="*/ 10 w 304"/>
                <a:gd name="T9" fmla="*/ 0 h 386"/>
                <a:gd name="T10" fmla="*/ 0 w 304"/>
                <a:gd name="T11" fmla="*/ 10 h 386"/>
                <a:gd name="T12" fmla="*/ 9 w 304"/>
                <a:gd name="T13" fmla="*/ 21 h 386"/>
                <a:gd name="T14" fmla="*/ 271 w 304"/>
                <a:gd name="T15" fmla="*/ 144 h 386"/>
                <a:gd name="T16" fmla="*/ 10 w 304"/>
                <a:gd name="T17" fmla="*/ 267 h 386"/>
                <a:gd name="T18" fmla="*/ 0 w 304"/>
                <a:gd name="T19" fmla="*/ 279 h 386"/>
                <a:gd name="T20" fmla="*/ 10 w 304"/>
                <a:gd name="T21" fmla="*/ 289 h 386"/>
                <a:gd name="T22" fmla="*/ 18 w 304"/>
                <a:gd name="T23" fmla="*/ 285 h 386"/>
                <a:gd name="T24" fmla="*/ 294 w 304"/>
                <a:gd name="T25" fmla="*/ 156 h 386"/>
                <a:gd name="T26" fmla="*/ 287 w 304"/>
                <a:gd name="T27" fmla="*/ 386 h 386"/>
                <a:gd name="T28" fmla="*/ 304 w 304"/>
                <a:gd name="T29" fmla="*/ 375 h 386"/>
                <a:gd name="T30" fmla="*/ 286 w 304"/>
                <a:gd name="T31" fmla="*/ 366 h 386"/>
                <a:gd name="T32" fmla="*/ 17 w 304"/>
                <a:gd name="T33" fmla="*/ 366 h 386"/>
                <a:gd name="T34" fmla="*/ 0 w 304"/>
                <a:gd name="T35" fmla="*/ 375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4" y="156"/>
                  </a:moveTo>
                  <a:cubicBezTo>
                    <a:pt x="301" y="153"/>
                    <a:pt x="304" y="149"/>
                    <a:pt x="304" y="145"/>
                  </a:cubicBezTo>
                  <a:cubicBezTo>
                    <a:pt x="304" y="140"/>
                    <a:pt x="302" y="137"/>
                    <a:pt x="294" y="133"/>
                  </a:cubicBezTo>
                  <a:lnTo>
                    <a:pt x="19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8"/>
                    <a:pt x="9" y="21"/>
                  </a:cubicBezTo>
                  <a:lnTo>
                    <a:pt x="271" y="144"/>
                  </a:lnTo>
                  <a:lnTo>
                    <a:pt x="10" y="267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4"/>
                    <a:pt x="4" y="289"/>
                    <a:pt x="10" y="289"/>
                  </a:cubicBezTo>
                  <a:cubicBezTo>
                    <a:pt x="11" y="289"/>
                    <a:pt x="12" y="289"/>
                    <a:pt x="18" y="285"/>
                  </a:cubicBezTo>
                  <a:lnTo>
                    <a:pt x="294" y="156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5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7" y="366"/>
                  </a:lnTo>
                  <a:cubicBezTo>
                    <a:pt x="10" y="366"/>
                    <a:pt x="0" y="366"/>
                    <a:pt x="0" y="375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74"/>
            <p:cNvSpPr/>
            <p:nvPr>
              <p:custDataLst>
                <p:tags r:id="rId17"/>
              </p:custDataLst>
            </p:nvPr>
          </p:nvSpPr>
          <p:spPr bwMode="auto">
            <a:xfrm>
              <a:off x="18838863" y="9439275"/>
              <a:ext cx="127000" cy="254000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75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19010313" y="9439275"/>
              <a:ext cx="160338" cy="261938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6 w 210"/>
                <a:gd name="T5" fmla="*/ 0 h 343"/>
                <a:gd name="T6" fmla="*/ 19 w 210"/>
                <a:gd name="T7" fmla="*/ 59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5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69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7" y="0"/>
                    <a:pt x="106" y="0"/>
                  </a:cubicBezTo>
                  <a:cubicBezTo>
                    <a:pt x="76" y="0"/>
                    <a:pt x="39" y="13"/>
                    <a:pt x="19" y="59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1" y="343"/>
                    <a:pt x="105" y="343"/>
                  </a:cubicBezTo>
                  <a:cubicBezTo>
                    <a:pt x="132" y="343"/>
                    <a:pt x="170" y="333"/>
                    <a:pt x="192" y="285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6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3" y="11"/>
                    <a:pt x="105" y="11"/>
                  </a:cubicBezTo>
                  <a:cubicBezTo>
                    <a:pt x="122" y="11"/>
                    <a:pt x="154" y="20"/>
                    <a:pt x="164" y="69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8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Oval 7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9219863" y="9577388"/>
              <a:ext cx="39688" cy="4127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77"/>
            <p:cNvSpPr/>
            <p:nvPr>
              <p:custDataLst>
                <p:tags r:id="rId20"/>
              </p:custDataLst>
            </p:nvPr>
          </p:nvSpPr>
          <p:spPr bwMode="auto">
            <a:xfrm>
              <a:off x="19304000" y="9525000"/>
              <a:ext cx="176213" cy="246063"/>
            </a:xfrm>
            <a:custGeom>
              <a:avLst/>
              <a:gdLst>
                <a:gd name="T0" fmla="*/ 228 w 230"/>
                <a:gd name="T1" fmla="*/ 30 h 322"/>
                <a:gd name="T2" fmla="*/ 230 w 230"/>
                <a:gd name="T3" fmla="*/ 19 h 322"/>
                <a:gd name="T4" fmla="*/ 215 w 230"/>
                <a:gd name="T5" fmla="*/ 5 h 322"/>
                <a:gd name="T6" fmla="*/ 198 w 230"/>
                <a:gd name="T7" fmla="*/ 16 h 322"/>
                <a:gd name="T8" fmla="*/ 191 w 230"/>
                <a:gd name="T9" fmla="*/ 43 h 322"/>
                <a:gd name="T10" fmla="*/ 181 w 230"/>
                <a:gd name="T11" fmla="*/ 83 h 322"/>
                <a:gd name="T12" fmla="*/ 158 w 230"/>
                <a:gd name="T13" fmla="*/ 172 h 322"/>
                <a:gd name="T14" fmla="*/ 102 w 230"/>
                <a:gd name="T15" fmla="*/ 215 h 322"/>
                <a:gd name="T16" fmla="*/ 71 w 230"/>
                <a:gd name="T17" fmla="*/ 174 h 322"/>
                <a:gd name="T18" fmla="*/ 97 w 230"/>
                <a:gd name="T19" fmla="*/ 77 h 322"/>
                <a:gd name="T20" fmla="*/ 107 w 230"/>
                <a:gd name="T21" fmla="*/ 41 h 322"/>
                <a:gd name="T22" fmla="*/ 66 w 230"/>
                <a:gd name="T23" fmla="*/ 0 h 322"/>
                <a:gd name="T24" fmla="*/ 0 w 230"/>
                <a:gd name="T25" fmla="*/ 77 h 322"/>
                <a:gd name="T26" fmla="*/ 6 w 230"/>
                <a:gd name="T27" fmla="*/ 81 h 322"/>
                <a:gd name="T28" fmla="*/ 14 w 230"/>
                <a:gd name="T29" fmla="*/ 72 h 322"/>
                <a:gd name="T30" fmla="*/ 64 w 230"/>
                <a:gd name="T31" fmla="*/ 11 h 322"/>
                <a:gd name="T32" fmla="*/ 77 w 230"/>
                <a:gd name="T33" fmla="*/ 27 h 322"/>
                <a:gd name="T34" fmla="*/ 68 w 230"/>
                <a:gd name="T35" fmla="*/ 62 h 322"/>
                <a:gd name="T36" fmla="*/ 39 w 230"/>
                <a:gd name="T37" fmla="*/ 166 h 322"/>
                <a:gd name="T38" fmla="*/ 100 w 230"/>
                <a:gd name="T39" fmla="*/ 226 h 322"/>
                <a:gd name="T40" fmla="*/ 150 w 230"/>
                <a:gd name="T41" fmla="*/ 203 h 322"/>
                <a:gd name="T42" fmla="*/ 118 w 230"/>
                <a:gd name="T43" fmla="*/ 280 h 322"/>
                <a:gd name="T44" fmla="*/ 63 w 230"/>
                <a:gd name="T45" fmla="*/ 311 h 322"/>
                <a:gd name="T46" fmla="*/ 25 w 230"/>
                <a:gd name="T47" fmla="*/ 290 h 322"/>
                <a:gd name="T48" fmla="*/ 47 w 230"/>
                <a:gd name="T49" fmla="*/ 285 h 322"/>
                <a:gd name="T50" fmla="*/ 57 w 230"/>
                <a:gd name="T51" fmla="*/ 264 h 322"/>
                <a:gd name="T52" fmla="*/ 38 w 230"/>
                <a:gd name="T53" fmla="*/ 247 h 322"/>
                <a:gd name="T54" fmla="*/ 10 w 230"/>
                <a:gd name="T55" fmla="*/ 279 h 322"/>
                <a:gd name="T56" fmla="*/ 63 w 230"/>
                <a:gd name="T57" fmla="*/ 322 h 322"/>
                <a:gd name="T58" fmla="*/ 180 w 230"/>
                <a:gd name="T59" fmla="*/ 221 h 322"/>
                <a:gd name="T60" fmla="*/ 228 w 230"/>
                <a:gd name="T6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322">
                  <a:moveTo>
                    <a:pt x="228" y="30"/>
                  </a:moveTo>
                  <a:cubicBezTo>
                    <a:pt x="230" y="23"/>
                    <a:pt x="230" y="22"/>
                    <a:pt x="230" y="19"/>
                  </a:cubicBezTo>
                  <a:cubicBezTo>
                    <a:pt x="230" y="10"/>
                    <a:pt x="223" y="5"/>
                    <a:pt x="215" y="5"/>
                  </a:cubicBezTo>
                  <a:cubicBezTo>
                    <a:pt x="210" y="5"/>
                    <a:pt x="202" y="8"/>
                    <a:pt x="198" y="16"/>
                  </a:cubicBezTo>
                  <a:cubicBezTo>
                    <a:pt x="197" y="18"/>
                    <a:pt x="193" y="34"/>
                    <a:pt x="191" y="43"/>
                  </a:cubicBezTo>
                  <a:cubicBezTo>
                    <a:pt x="187" y="56"/>
                    <a:pt x="184" y="69"/>
                    <a:pt x="181" y="83"/>
                  </a:cubicBezTo>
                  <a:lnTo>
                    <a:pt x="158" y="172"/>
                  </a:lnTo>
                  <a:cubicBezTo>
                    <a:pt x="156" y="180"/>
                    <a:pt x="135" y="215"/>
                    <a:pt x="102" y="215"/>
                  </a:cubicBezTo>
                  <a:cubicBezTo>
                    <a:pt x="77" y="215"/>
                    <a:pt x="71" y="193"/>
                    <a:pt x="71" y="174"/>
                  </a:cubicBezTo>
                  <a:cubicBezTo>
                    <a:pt x="71" y="151"/>
                    <a:pt x="80" y="121"/>
                    <a:pt x="97" y="77"/>
                  </a:cubicBezTo>
                  <a:cubicBezTo>
                    <a:pt x="105" y="56"/>
                    <a:pt x="107" y="51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8" y="0"/>
                    <a:pt x="0" y="72"/>
                    <a:pt x="0" y="77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1" y="81"/>
                    <a:pt x="14" y="72"/>
                  </a:cubicBezTo>
                  <a:cubicBezTo>
                    <a:pt x="27" y="26"/>
                    <a:pt x="47" y="11"/>
                    <a:pt x="64" y="11"/>
                  </a:cubicBezTo>
                  <a:cubicBezTo>
                    <a:pt x="68" y="11"/>
                    <a:pt x="77" y="11"/>
                    <a:pt x="77" y="27"/>
                  </a:cubicBezTo>
                  <a:cubicBezTo>
                    <a:pt x="77" y="39"/>
                    <a:pt x="72" y="52"/>
                    <a:pt x="68" y="62"/>
                  </a:cubicBezTo>
                  <a:cubicBezTo>
                    <a:pt x="48" y="114"/>
                    <a:pt x="39" y="143"/>
                    <a:pt x="39" y="166"/>
                  </a:cubicBezTo>
                  <a:cubicBezTo>
                    <a:pt x="39" y="211"/>
                    <a:pt x="71" y="226"/>
                    <a:pt x="100" y="226"/>
                  </a:cubicBezTo>
                  <a:cubicBezTo>
                    <a:pt x="120" y="226"/>
                    <a:pt x="136" y="217"/>
                    <a:pt x="150" y="203"/>
                  </a:cubicBezTo>
                  <a:cubicBezTo>
                    <a:pt x="144" y="229"/>
                    <a:pt x="138" y="254"/>
                    <a:pt x="118" y="280"/>
                  </a:cubicBezTo>
                  <a:cubicBezTo>
                    <a:pt x="105" y="297"/>
                    <a:pt x="86" y="311"/>
                    <a:pt x="63" y="311"/>
                  </a:cubicBezTo>
                  <a:cubicBezTo>
                    <a:pt x="56" y="311"/>
                    <a:pt x="34" y="310"/>
                    <a:pt x="25" y="290"/>
                  </a:cubicBezTo>
                  <a:cubicBezTo>
                    <a:pt x="33" y="290"/>
                    <a:pt x="40" y="290"/>
                    <a:pt x="47" y="285"/>
                  </a:cubicBezTo>
                  <a:cubicBezTo>
                    <a:pt x="52" y="280"/>
                    <a:pt x="57" y="274"/>
                    <a:pt x="57" y="264"/>
                  </a:cubicBezTo>
                  <a:cubicBezTo>
                    <a:pt x="57" y="249"/>
                    <a:pt x="43" y="247"/>
                    <a:pt x="38" y="247"/>
                  </a:cubicBezTo>
                  <a:cubicBezTo>
                    <a:pt x="27" y="247"/>
                    <a:pt x="10" y="255"/>
                    <a:pt x="10" y="279"/>
                  </a:cubicBezTo>
                  <a:cubicBezTo>
                    <a:pt x="10" y="304"/>
                    <a:pt x="32" y="322"/>
                    <a:pt x="63" y="322"/>
                  </a:cubicBezTo>
                  <a:cubicBezTo>
                    <a:pt x="115" y="322"/>
                    <a:pt x="166" y="277"/>
                    <a:pt x="180" y="221"/>
                  </a:cubicBezTo>
                  <a:lnTo>
                    <a:pt x="228" y="30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78"/>
            <p:cNvSpPr/>
            <p:nvPr>
              <p:custDataLst>
                <p:tags r:id="rId21"/>
              </p:custDataLst>
            </p:nvPr>
          </p:nvSpPr>
          <p:spPr bwMode="auto">
            <a:xfrm>
              <a:off x="19508788" y="9574213"/>
              <a:ext cx="96838" cy="176213"/>
            </a:xfrm>
            <a:custGeom>
              <a:avLst/>
              <a:gdLst>
                <a:gd name="T0" fmla="*/ 78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8 w 127"/>
                <a:gd name="T27" fmla="*/ 203 h 232"/>
                <a:gd name="T28" fmla="*/ 78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8" name="组合 327"/>
          <p:cNvGrpSpPr>
            <a:grpSpLocks noChangeAspect="1"/>
          </p:cNvGrpSpPr>
          <p:nvPr>
            <p:custDataLst>
              <p:tags r:id="rId22"/>
            </p:custDataLst>
          </p:nvPr>
        </p:nvGrpSpPr>
        <p:grpSpPr>
          <a:xfrm>
            <a:off x="2965718" y="2207386"/>
            <a:ext cx="4900613" cy="382588"/>
            <a:chOff x="13006389" y="7546985"/>
            <a:chExt cx="4900613" cy="382588"/>
          </a:xfrm>
        </p:grpSpPr>
        <p:sp>
          <p:nvSpPr>
            <p:cNvPr id="308" name="Freeform 107"/>
            <p:cNvSpPr/>
            <p:nvPr>
              <p:custDataLst>
                <p:tags r:id="rId23"/>
              </p:custDataLst>
            </p:nvPr>
          </p:nvSpPr>
          <p:spPr bwMode="auto">
            <a:xfrm>
              <a:off x="13006389" y="7664460"/>
              <a:ext cx="176213" cy="246063"/>
            </a:xfrm>
            <a:custGeom>
              <a:avLst/>
              <a:gdLst>
                <a:gd name="T0" fmla="*/ 228 w 230"/>
                <a:gd name="T1" fmla="*/ 30 h 322"/>
                <a:gd name="T2" fmla="*/ 230 w 230"/>
                <a:gd name="T3" fmla="*/ 19 h 322"/>
                <a:gd name="T4" fmla="*/ 215 w 230"/>
                <a:gd name="T5" fmla="*/ 5 h 322"/>
                <a:gd name="T6" fmla="*/ 198 w 230"/>
                <a:gd name="T7" fmla="*/ 16 h 322"/>
                <a:gd name="T8" fmla="*/ 191 w 230"/>
                <a:gd name="T9" fmla="*/ 43 h 322"/>
                <a:gd name="T10" fmla="*/ 181 w 230"/>
                <a:gd name="T11" fmla="*/ 83 h 322"/>
                <a:gd name="T12" fmla="*/ 158 w 230"/>
                <a:gd name="T13" fmla="*/ 172 h 322"/>
                <a:gd name="T14" fmla="*/ 102 w 230"/>
                <a:gd name="T15" fmla="*/ 215 h 322"/>
                <a:gd name="T16" fmla="*/ 71 w 230"/>
                <a:gd name="T17" fmla="*/ 174 h 322"/>
                <a:gd name="T18" fmla="*/ 97 w 230"/>
                <a:gd name="T19" fmla="*/ 77 h 322"/>
                <a:gd name="T20" fmla="*/ 107 w 230"/>
                <a:gd name="T21" fmla="*/ 41 h 322"/>
                <a:gd name="T22" fmla="*/ 66 w 230"/>
                <a:gd name="T23" fmla="*/ 0 h 322"/>
                <a:gd name="T24" fmla="*/ 0 w 230"/>
                <a:gd name="T25" fmla="*/ 77 h 322"/>
                <a:gd name="T26" fmla="*/ 6 w 230"/>
                <a:gd name="T27" fmla="*/ 81 h 322"/>
                <a:gd name="T28" fmla="*/ 14 w 230"/>
                <a:gd name="T29" fmla="*/ 72 h 322"/>
                <a:gd name="T30" fmla="*/ 64 w 230"/>
                <a:gd name="T31" fmla="*/ 11 h 322"/>
                <a:gd name="T32" fmla="*/ 77 w 230"/>
                <a:gd name="T33" fmla="*/ 27 h 322"/>
                <a:gd name="T34" fmla="*/ 68 w 230"/>
                <a:gd name="T35" fmla="*/ 62 h 322"/>
                <a:gd name="T36" fmla="*/ 39 w 230"/>
                <a:gd name="T37" fmla="*/ 166 h 322"/>
                <a:gd name="T38" fmla="*/ 100 w 230"/>
                <a:gd name="T39" fmla="*/ 226 h 322"/>
                <a:gd name="T40" fmla="*/ 150 w 230"/>
                <a:gd name="T41" fmla="*/ 203 h 322"/>
                <a:gd name="T42" fmla="*/ 118 w 230"/>
                <a:gd name="T43" fmla="*/ 280 h 322"/>
                <a:gd name="T44" fmla="*/ 63 w 230"/>
                <a:gd name="T45" fmla="*/ 311 h 322"/>
                <a:gd name="T46" fmla="*/ 25 w 230"/>
                <a:gd name="T47" fmla="*/ 290 h 322"/>
                <a:gd name="T48" fmla="*/ 47 w 230"/>
                <a:gd name="T49" fmla="*/ 285 h 322"/>
                <a:gd name="T50" fmla="*/ 57 w 230"/>
                <a:gd name="T51" fmla="*/ 264 h 322"/>
                <a:gd name="T52" fmla="*/ 38 w 230"/>
                <a:gd name="T53" fmla="*/ 247 h 322"/>
                <a:gd name="T54" fmla="*/ 10 w 230"/>
                <a:gd name="T55" fmla="*/ 279 h 322"/>
                <a:gd name="T56" fmla="*/ 63 w 230"/>
                <a:gd name="T57" fmla="*/ 322 h 322"/>
                <a:gd name="T58" fmla="*/ 180 w 230"/>
                <a:gd name="T59" fmla="*/ 221 h 322"/>
                <a:gd name="T60" fmla="*/ 228 w 230"/>
                <a:gd name="T6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322">
                  <a:moveTo>
                    <a:pt x="228" y="30"/>
                  </a:moveTo>
                  <a:cubicBezTo>
                    <a:pt x="230" y="23"/>
                    <a:pt x="230" y="22"/>
                    <a:pt x="230" y="19"/>
                  </a:cubicBezTo>
                  <a:cubicBezTo>
                    <a:pt x="230" y="10"/>
                    <a:pt x="223" y="5"/>
                    <a:pt x="215" y="5"/>
                  </a:cubicBezTo>
                  <a:cubicBezTo>
                    <a:pt x="210" y="5"/>
                    <a:pt x="202" y="8"/>
                    <a:pt x="198" y="16"/>
                  </a:cubicBezTo>
                  <a:cubicBezTo>
                    <a:pt x="197" y="18"/>
                    <a:pt x="193" y="34"/>
                    <a:pt x="191" y="43"/>
                  </a:cubicBezTo>
                  <a:cubicBezTo>
                    <a:pt x="187" y="56"/>
                    <a:pt x="184" y="69"/>
                    <a:pt x="181" y="83"/>
                  </a:cubicBezTo>
                  <a:lnTo>
                    <a:pt x="158" y="172"/>
                  </a:lnTo>
                  <a:cubicBezTo>
                    <a:pt x="156" y="180"/>
                    <a:pt x="135" y="215"/>
                    <a:pt x="102" y="215"/>
                  </a:cubicBezTo>
                  <a:cubicBezTo>
                    <a:pt x="77" y="215"/>
                    <a:pt x="71" y="193"/>
                    <a:pt x="71" y="174"/>
                  </a:cubicBezTo>
                  <a:cubicBezTo>
                    <a:pt x="71" y="151"/>
                    <a:pt x="80" y="121"/>
                    <a:pt x="97" y="77"/>
                  </a:cubicBezTo>
                  <a:cubicBezTo>
                    <a:pt x="104" y="56"/>
                    <a:pt x="107" y="51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8" y="0"/>
                    <a:pt x="0" y="72"/>
                    <a:pt x="0" y="77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1" y="81"/>
                    <a:pt x="14" y="72"/>
                  </a:cubicBezTo>
                  <a:cubicBezTo>
                    <a:pt x="27" y="26"/>
                    <a:pt x="47" y="11"/>
                    <a:pt x="64" y="11"/>
                  </a:cubicBezTo>
                  <a:cubicBezTo>
                    <a:pt x="68" y="11"/>
                    <a:pt x="77" y="11"/>
                    <a:pt x="77" y="27"/>
                  </a:cubicBezTo>
                  <a:cubicBezTo>
                    <a:pt x="77" y="39"/>
                    <a:pt x="72" y="52"/>
                    <a:pt x="68" y="62"/>
                  </a:cubicBezTo>
                  <a:cubicBezTo>
                    <a:pt x="48" y="114"/>
                    <a:pt x="39" y="143"/>
                    <a:pt x="39" y="166"/>
                  </a:cubicBezTo>
                  <a:cubicBezTo>
                    <a:pt x="39" y="211"/>
                    <a:pt x="71" y="226"/>
                    <a:pt x="100" y="226"/>
                  </a:cubicBezTo>
                  <a:cubicBezTo>
                    <a:pt x="119" y="226"/>
                    <a:pt x="136" y="217"/>
                    <a:pt x="150" y="203"/>
                  </a:cubicBezTo>
                  <a:cubicBezTo>
                    <a:pt x="144" y="229"/>
                    <a:pt x="138" y="254"/>
                    <a:pt x="118" y="280"/>
                  </a:cubicBezTo>
                  <a:cubicBezTo>
                    <a:pt x="105" y="297"/>
                    <a:pt x="86" y="311"/>
                    <a:pt x="63" y="311"/>
                  </a:cubicBezTo>
                  <a:cubicBezTo>
                    <a:pt x="56" y="311"/>
                    <a:pt x="34" y="310"/>
                    <a:pt x="25" y="290"/>
                  </a:cubicBezTo>
                  <a:cubicBezTo>
                    <a:pt x="33" y="290"/>
                    <a:pt x="40" y="290"/>
                    <a:pt x="47" y="285"/>
                  </a:cubicBezTo>
                  <a:cubicBezTo>
                    <a:pt x="52" y="280"/>
                    <a:pt x="57" y="274"/>
                    <a:pt x="57" y="264"/>
                  </a:cubicBezTo>
                  <a:cubicBezTo>
                    <a:pt x="57" y="249"/>
                    <a:pt x="43" y="247"/>
                    <a:pt x="38" y="247"/>
                  </a:cubicBezTo>
                  <a:cubicBezTo>
                    <a:pt x="27" y="247"/>
                    <a:pt x="10" y="255"/>
                    <a:pt x="10" y="279"/>
                  </a:cubicBezTo>
                  <a:cubicBezTo>
                    <a:pt x="10" y="304"/>
                    <a:pt x="32" y="322"/>
                    <a:pt x="63" y="322"/>
                  </a:cubicBezTo>
                  <a:cubicBezTo>
                    <a:pt x="114" y="322"/>
                    <a:pt x="166" y="277"/>
                    <a:pt x="180" y="221"/>
                  </a:cubicBezTo>
                  <a:lnTo>
                    <a:pt x="228" y="30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08"/>
            <p:cNvSpPr/>
            <p:nvPr>
              <p:custDataLst>
                <p:tags r:id="rId24"/>
              </p:custDataLst>
            </p:nvPr>
          </p:nvSpPr>
          <p:spPr bwMode="auto">
            <a:xfrm>
              <a:off x="13198477" y="7713673"/>
              <a:ext cx="117475" cy="176213"/>
            </a:xfrm>
            <a:custGeom>
              <a:avLst/>
              <a:gdLst>
                <a:gd name="T0" fmla="*/ 155 w 155"/>
                <a:gd name="T1" fmla="*/ 168 h 232"/>
                <a:gd name="T2" fmla="*/ 143 w 155"/>
                <a:gd name="T3" fmla="*/ 168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8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8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8"/>
                  </a:moveTo>
                  <a:lnTo>
                    <a:pt x="143" y="168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0" y="123"/>
                    <a:pt x="155" y="101"/>
                    <a:pt x="155" y="68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0"/>
                    <a:pt x="51" y="13"/>
                    <a:pt x="68" y="13"/>
                  </a:cubicBezTo>
                  <a:cubicBezTo>
                    <a:pt x="103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8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Oval 109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469939" y="7718435"/>
              <a:ext cx="41275" cy="39688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10"/>
            <p:cNvSpPr/>
            <p:nvPr>
              <p:custDataLst>
                <p:tags r:id="rId26"/>
              </p:custDataLst>
            </p:nvPr>
          </p:nvSpPr>
          <p:spPr bwMode="auto">
            <a:xfrm>
              <a:off x="13665202" y="7546985"/>
              <a:ext cx="88900" cy="3825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11"/>
            <p:cNvSpPr/>
            <p:nvPr>
              <p:custDataLst>
                <p:tags r:id="rId27"/>
              </p:custDataLst>
            </p:nvPr>
          </p:nvSpPr>
          <p:spPr bwMode="auto">
            <a:xfrm>
              <a:off x="13793789" y="7578735"/>
              <a:ext cx="152400" cy="263525"/>
            </a:xfrm>
            <a:custGeom>
              <a:avLst/>
              <a:gdLst>
                <a:gd name="T0" fmla="*/ 199 w 199"/>
                <a:gd name="T1" fmla="*/ 232 h 343"/>
                <a:gd name="T2" fmla="*/ 105 w 199"/>
                <a:gd name="T3" fmla="*/ 123 h 343"/>
                <a:gd name="T4" fmla="*/ 41 w 199"/>
                <a:gd name="T5" fmla="*/ 148 h 343"/>
                <a:gd name="T6" fmla="*/ 41 w 199"/>
                <a:gd name="T7" fmla="*/ 51 h 343"/>
                <a:gd name="T8" fmla="*/ 84 w 199"/>
                <a:gd name="T9" fmla="*/ 57 h 343"/>
                <a:gd name="T10" fmla="*/ 180 w 199"/>
                <a:gd name="T11" fmla="*/ 6 h 343"/>
                <a:gd name="T12" fmla="*/ 175 w 199"/>
                <a:gd name="T13" fmla="*/ 0 h 343"/>
                <a:gd name="T14" fmla="*/ 171 w 199"/>
                <a:gd name="T15" fmla="*/ 2 h 343"/>
                <a:gd name="T16" fmla="*/ 103 w 199"/>
                <a:gd name="T17" fmla="*/ 16 h 343"/>
                <a:gd name="T18" fmla="*/ 37 w 199"/>
                <a:gd name="T19" fmla="*/ 2 h 343"/>
                <a:gd name="T20" fmla="*/ 31 w 199"/>
                <a:gd name="T21" fmla="*/ 1 h 343"/>
                <a:gd name="T22" fmla="*/ 26 w 199"/>
                <a:gd name="T23" fmla="*/ 13 h 343"/>
                <a:gd name="T24" fmla="*/ 26 w 199"/>
                <a:gd name="T25" fmla="*/ 160 h 343"/>
                <a:gd name="T26" fmla="*/ 33 w 199"/>
                <a:gd name="T27" fmla="*/ 173 h 343"/>
                <a:gd name="T28" fmla="*/ 39 w 199"/>
                <a:gd name="T29" fmla="*/ 169 h 343"/>
                <a:gd name="T30" fmla="*/ 104 w 199"/>
                <a:gd name="T31" fmla="*/ 134 h 343"/>
                <a:gd name="T32" fmla="*/ 146 w 199"/>
                <a:gd name="T33" fmla="*/ 166 h 343"/>
                <a:gd name="T34" fmla="*/ 155 w 199"/>
                <a:gd name="T35" fmla="*/ 228 h 343"/>
                <a:gd name="T36" fmla="*/ 143 w 199"/>
                <a:gd name="T37" fmla="*/ 297 h 343"/>
                <a:gd name="T38" fmla="*/ 90 w 199"/>
                <a:gd name="T39" fmla="*/ 329 h 343"/>
                <a:gd name="T40" fmla="*/ 16 w 199"/>
                <a:gd name="T41" fmla="*/ 273 h 343"/>
                <a:gd name="T42" fmla="*/ 25 w 199"/>
                <a:gd name="T43" fmla="*/ 274 h 343"/>
                <a:gd name="T44" fmla="*/ 50 w 199"/>
                <a:gd name="T45" fmla="*/ 250 h 343"/>
                <a:gd name="T46" fmla="*/ 25 w 199"/>
                <a:gd name="T47" fmla="*/ 226 h 343"/>
                <a:gd name="T48" fmla="*/ 0 w 199"/>
                <a:gd name="T49" fmla="*/ 252 h 343"/>
                <a:gd name="T50" fmla="*/ 91 w 199"/>
                <a:gd name="T51" fmla="*/ 343 h 343"/>
                <a:gd name="T52" fmla="*/ 199 w 199"/>
                <a:gd name="T53" fmla="*/ 2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43">
                  <a:moveTo>
                    <a:pt x="199" y="232"/>
                  </a:moveTo>
                  <a:cubicBezTo>
                    <a:pt x="199" y="173"/>
                    <a:pt x="158" y="123"/>
                    <a:pt x="105" y="123"/>
                  </a:cubicBezTo>
                  <a:cubicBezTo>
                    <a:pt x="81" y="123"/>
                    <a:pt x="59" y="131"/>
                    <a:pt x="41" y="148"/>
                  </a:cubicBezTo>
                  <a:lnTo>
                    <a:pt x="41" y="51"/>
                  </a:lnTo>
                  <a:cubicBezTo>
                    <a:pt x="51" y="54"/>
                    <a:pt x="68" y="57"/>
                    <a:pt x="84" y="57"/>
                  </a:cubicBezTo>
                  <a:cubicBezTo>
                    <a:pt x="145" y="57"/>
                    <a:pt x="180" y="12"/>
                    <a:pt x="180" y="6"/>
                  </a:cubicBezTo>
                  <a:cubicBezTo>
                    <a:pt x="180" y="3"/>
                    <a:pt x="178" y="0"/>
                    <a:pt x="175" y="0"/>
                  </a:cubicBezTo>
                  <a:cubicBezTo>
                    <a:pt x="174" y="0"/>
                    <a:pt x="173" y="0"/>
                    <a:pt x="171" y="2"/>
                  </a:cubicBezTo>
                  <a:cubicBezTo>
                    <a:pt x="161" y="6"/>
                    <a:pt x="136" y="16"/>
                    <a:pt x="103" y="16"/>
                  </a:cubicBezTo>
                  <a:cubicBezTo>
                    <a:pt x="83" y="16"/>
                    <a:pt x="60" y="13"/>
                    <a:pt x="37" y="2"/>
                  </a:cubicBezTo>
                  <a:cubicBezTo>
                    <a:pt x="33" y="1"/>
                    <a:pt x="32" y="1"/>
                    <a:pt x="31" y="1"/>
                  </a:cubicBezTo>
                  <a:cubicBezTo>
                    <a:pt x="26" y="1"/>
                    <a:pt x="26" y="5"/>
                    <a:pt x="26" y="13"/>
                  </a:cubicBezTo>
                  <a:lnTo>
                    <a:pt x="26" y="160"/>
                  </a:lnTo>
                  <a:cubicBezTo>
                    <a:pt x="26" y="169"/>
                    <a:pt x="26" y="173"/>
                    <a:pt x="33" y="173"/>
                  </a:cubicBezTo>
                  <a:cubicBezTo>
                    <a:pt x="36" y="173"/>
                    <a:pt x="37" y="172"/>
                    <a:pt x="39" y="169"/>
                  </a:cubicBezTo>
                  <a:cubicBezTo>
                    <a:pt x="45" y="161"/>
                    <a:pt x="63" y="134"/>
                    <a:pt x="104" y="134"/>
                  </a:cubicBezTo>
                  <a:cubicBezTo>
                    <a:pt x="129" y="134"/>
                    <a:pt x="142" y="157"/>
                    <a:pt x="146" y="166"/>
                  </a:cubicBezTo>
                  <a:cubicBezTo>
                    <a:pt x="154" y="184"/>
                    <a:pt x="155" y="204"/>
                    <a:pt x="155" y="228"/>
                  </a:cubicBezTo>
                  <a:cubicBezTo>
                    <a:pt x="155" y="246"/>
                    <a:pt x="155" y="276"/>
                    <a:pt x="143" y="297"/>
                  </a:cubicBezTo>
                  <a:cubicBezTo>
                    <a:pt x="131" y="316"/>
                    <a:pt x="113" y="329"/>
                    <a:pt x="90" y="329"/>
                  </a:cubicBezTo>
                  <a:cubicBezTo>
                    <a:pt x="53" y="329"/>
                    <a:pt x="25" y="303"/>
                    <a:pt x="16" y="273"/>
                  </a:cubicBezTo>
                  <a:cubicBezTo>
                    <a:pt x="18" y="274"/>
                    <a:pt x="19" y="274"/>
                    <a:pt x="25" y="274"/>
                  </a:cubicBezTo>
                  <a:cubicBezTo>
                    <a:pt x="41" y="274"/>
                    <a:pt x="50" y="262"/>
                    <a:pt x="50" y="250"/>
                  </a:cubicBezTo>
                  <a:cubicBezTo>
                    <a:pt x="50" y="238"/>
                    <a:pt x="41" y="226"/>
                    <a:pt x="25" y="226"/>
                  </a:cubicBezTo>
                  <a:cubicBezTo>
                    <a:pt x="18" y="226"/>
                    <a:pt x="0" y="229"/>
                    <a:pt x="0" y="252"/>
                  </a:cubicBezTo>
                  <a:cubicBezTo>
                    <a:pt x="0" y="295"/>
                    <a:pt x="35" y="343"/>
                    <a:pt x="91" y="343"/>
                  </a:cubicBezTo>
                  <a:cubicBezTo>
                    <a:pt x="148" y="343"/>
                    <a:pt x="199" y="295"/>
                    <a:pt x="199" y="2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12"/>
            <p:cNvSpPr/>
            <p:nvPr>
              <p:custDataLst>
                <p:tags r:id="rId28"/>
              </p:custDataLst>
            </p:nvPr>
          </p:nvSpPr>
          <p:spPr bwMode="auto">
            <a:xfrm>
              <a:off x="13976352" y="7664460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13"/>
            <p:cNvSpPr/>
            <p:nvPr>
              <p:custDataLst>
                <p:tags r:id="rId29"/>
              </p:custDataLst>
            </p:nvPr>
          </p:nvSpPr>
          <p:spPr bwMode="auto">
            <a:xfrm>
              <a:off x="14212889" y="7713673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14"/>
            <p:cNvSpPr/>
            <p:nvPr>
              <p:custDataLst>
                <p:tags r:id="rId30"/>
              </p:custDataLst>
            </p:nvPr>
          </p:nvSpPr>
          <p:spPr bwMode="auto">
            <a:xfrm>
              <a:off x="14460539" y="7612073"/>
              <a:ext cx="254000" cy="254000"/>
            </a:xfrm>
            <a:custGeom>
              <a:avLst/>
              <a:gdLst>
                <a:gd name="T0" fmla="*/ 176 w 332"/>
                <a:gd name="T1" fmla="*/ 175 h 332"/>
                <a:gd name="T2" fmla="*/ 316 w 332"/>
                <a:gd name="T3" fmla="*/ 175 h 332"/>
                <a:gd name="T4" fmla="*/ 332 w 332"/>
                <a:gd name="T5" fmla="*/ 166 h 332"/>
                <a:gd name="T6" fmla="*/ 316 w 332"/>
                <a:gd name="T7" fmla="*/ 155 h 332"/>
                <a:gd name="T8" fmla="*/ 176 w 332"/>
                <a:gd name="T9" fmla="*/ 155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5 h 332"/>
                <a:gd name="T18" fmla="*/ 17 w 332"/>
                <a:gd name="T19" fmla="*/ 155 h 332"/>
                <a:gd name="T20" fmla="*/ 0 w 332"/>
                <a:gd name="T21" fmla="*/ 166 h 332"/>
                <a:gd name="T22" fmla="*/ 17 w 332"/>
                <a:gd name="T23" fmla="*/ 175 h 332"/>
                <a:gd name="T24" fmla="*/ 156 w 332"/>
                <a:gd name="T25" fmla="*/ 175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5"/>
                  </a:moveTo>
                  <a:lnTo>
                    <a:pt x="316" y="175"/>
                  </a:lnTo>
                  <a:cubicBezTo>
                    <a:pt x="322" y="175"/>
                    <a:pt x="332" y="175"/>
                    <a:pt x="332" y="166"/>
                  </a:cubicBezTo>
                  <a:cubicBezTo>
                    <a:pt x="332" y="155"/>
                    <a:pt x="322" y="155"/>
                    <a:pt x="316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5"/>
                  </a:lnTo>
                  <a:lnTo>
                    <a:pt x="17" y="155"/>
                  </a:lnTo>
                  <a:cubicBezTo>
                    <a:pt x="10" y="155"/>
                    <a:pt x="0" y="155"/>
                    <a:pt x="0" y="166"/>
                  </a:cubicBezTo>
                  <a:cubicBezTo>
                    <a:pt x="0" y="175"/>
                    <a:pt x="10" y="175"/>
                    <a:pt x="17" y="175"/>
                  </a:cubicBezTo>
                  <a:lnTo>
                    <a:pt x="156" y="175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15"/>
            <p:cNvSpPr/>
            <p:nvPr>
              <p:custDataLst>
                <p:tags r:id="rId31"/>
              </p:custDataLst>
            </p:nvPr>
          </p:nvSpPr>
          <p:spPr bwMode="auto">
            <a:xfrm>
              <a:off x="14838364" y="7578735"/>
              <a:ext cx="152400" cy="254000"/>
            </a:xfrm>
            <a:custGeom>
              <a:avLst/>
              <a:gdLst>
                <a:gd name="T0" fmla="*/ 39 w 199"/>
                <a:gd name="T1" fmla="*/ 294 h 332"/>
                <a:gd name="T2" fmla="*/ 92 w 199"/>
                <a:gd name="T3" fmla="*/ 242 h 332"/>
                <a:gd name="T4" fmla="*/ 199 w 199"/>
                <a:gd name="T5" fmla="*/ 97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6 h 332"/>
                <a:gd name="T20" fmla="*/ 154 w 199"/>
                <a:gd name="T21" fmla="*/ 97 h 332"/>
                <a:gd name="T22" fmla="*/ 102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9 w 199"/>
                <a:gd name="T37" fmla="*/ 294 h 332"/>
                <a:gd name="T38" fmla="*/ 39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4"/>
                  </a:moveTo>
                  <a:lnTo>
                    <a:pt x="92" y="242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6"/>
                    <a:pt x="87" y="16"/>
                  </a:cubicBezTo>
                  <a:cubicBezTo>
                    <a:pt x="133" y="16"/>
                    <a:pt x="154" y="56"/>
                    <a:pt x="154" y="97"/>
                  </a:cubicBezTo>
                  <a:cubicBezTo>
                    <a:pt x="154" y="137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40" y="294"/>
                    <a:pt x="129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16"/>
            <p:cNvSpPr/>
            <p:nvPr>
              <p:custDataLst>
                <p:tags r:id="rId32"/>
              </p:custDataLst>
            </p:nvPr>
          </p:nvSpPr>
          <p:spPr bwMode="auto">
            <a:xfrm>
              <a:off x="15020927" y="7664460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17"/>
            <p:cNvSpPr/>
            <p:nvPr>
              <p:custDataLst>
                <p:tags r:id="rId33"/>
              </p:custDataLst>
            </p:nvPr>
          </p:nvSpPr>
          <p:spPr bwMode="auto">
            <a:xfrm>
              <a:off x="15244764" y="7713673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0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18"/>
            <p:cNvSpPr/>
            <p:nvPr>
              <p:custDataLst>
                <p:tags r:id="rId34"/>
              </p:custDataLst>
            </p:nvPr>
          </p:nvSpPr>
          <p:spPr bwMode="auto">
            <a:xfrm>
              <a:off x="15514639" y="7729548"/>
              <a:ext cx="233363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1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1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1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19"/>
            <p:cNvSpPr/>
            <p:nvPr>
              <p:custDataLst>
                <p:tags r:id="rId35"/>
              </p:custDataLst>
            </p:nvPr>
          </p:nvSpPr>
          <p:spPr bwMode="auto">
            <a:xfrm>
              <a:off x="16065502" y="7664460"/>
              <a:ext cx="190500" cy="173038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20"/>
            <p:cNvSpPr/>
            <p:nvPr>
              <p:custDataLst>
                <p:tags r:id="rId36"/>
              </p:custDataLst>
            </p:nvPr>
          </p:nvSpPr>
          <p:spPr bwMode="auto">
            <a:xfrm>
              <a:off x="16286164" y="7713673"/>
              <a:ext cx="123825" cy="182563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2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5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2 h 239"/>
                <a:gd name="T18" fmla="*/ 100 w 161"/>
                <a:gd name="T19" fmla="*/ 109 h 239"/>
                <a:gd name="T20" fmla="*/ 150 w 161"/>
                <a:gd name="T21" fmla="*/ 48 h 239"/>
                <a:gd name="T22" fmla="*/ 80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8 h 239"/>
                <a:gd name="T30" fmla="*/ 29 w 161"/>
                <a:gd name="T31" fmla="*/ 30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1" y="165"/>
                    <a:pt x="20" y="165"/>
                  </a:cubicBezTo>
                  <a:cubicBezTo>
                    <a:pt x="10" y="165"/>
                    <a:pt x="0" y="170"/>
                    <a:pt x="0" y="185"/>
                  </a:cubicBezTo>
                  <a:cubicBezTo>
                    <a:pt x="0" y="218"/>
                    <a:pt x="37" y="239"/>
                    <a:pt x="79" y="239"/>
                  </a:cubicBezTo>
                  <a:cubicBezTo>
                    <a:pt x="127" y="239"/>
                    <a:pt x="161" y="206"/>
                    <a:pt x="161" y="172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70"/>
                    <a:pt x="150" y="48"/>
                  </a:cubicBezTo>
                  <a:cubicBezTo>
                    <a:pt x="150" y="21"/>
                    <a:pt x="118" y="0"/>
                    <a:pt x="80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6"/>
                    <a:pt x="54" y="106"/>
                    <a:pt x="52" y="106"/>
                  </a:cubicBezTo>
                  <a:cubicBezTo>
                    <a:pt x="52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21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6729077" y="7591435"/>
              <a:ext cx="233363" cy="295275"/>
            </a:xfrm>
            <a:custGeom>
              <a:avLst/>
              <a:gdLst>
                <a:gd name="T0" fmla="*/ 294 w 304"/>
                <a:gd name="T1" fmla="*/ 156 h 386"/>
                <a:gd name="T2" fmla="*/ 304 w 304"/>
                <a:gd name="T3" fmla="*/ 145 h 386"/>
                <a:gd name="T4" fmla="*/ 294 w 304"/>
                <a:gd name="T5" fmla="*/ 133 h 386"/>
                <a:gd name="T6" fmla="*/ 19 w 304"/>
                <a:gd name="T7" fmla="*/ 3 h 386"/>
                <a:gd name="T8" fmla="*/ 10 w 304"/>
                <a:gd name="T9" fmla="*/ 0 h 386"/>
                <a:gd name="T10" fmla="*/ 0 w 304"/>
                <a:gd name="T11" fmla="*/ 10 h 386"/>
                <a:gd name="T12" fmla="*/ 9 w 304"/>
                <a:gd name="T13" fmla="*/ 21 h 386"/>
                <a:gd name="T14" fmla="*/ 271 w 304"/>
                <a:gd name="T15" fmla="*/ 144 h 386"/>
                <a:gd name="T16" fmla="*/ 10 w 304"/>
                <a:gd name="T17" fmla="*/ 267 h 386"/>
                <a:gd name="T18" fmla="*/ 0 w 304"/>
                <a:gd name="T19" fmla="*/ 279 h 386"/>
                <a:gd name="T20" fmla="*/ 10 w 304"/>
                <a:gd name="T21" fmla="*/ 289 h 386"/>
                <a:gd name="T22" fmla="*/ 18 w 304"/>
                <a:gd name="T23" fmla="*/ 285 h 386"/>
                <a:gd name="T24" fmla="*/ 294 w 304"/>
                <a:gd name="T25" fmla="*/ 156 h 386"/>
                <a:gd name="T26" fmla="*/ 287 w 304"/>
                <a:gd name="T27" fmla="*/ 386 h 386"/>
                <a:gd name="T28" fmla="*/ 304 w 304"/>
                <a:gd name="T29" fmla="*/ 375 h 386"/>
                <a:gd name="T30" fmla="*/ 286 w 304"/>
                <a:gd name="T31" fmla="*/ 366 h 386"/>
                <a:gd name="T32" fmla="*/ 17 w 304"/>
                <a:gd name="T33" fmla="*/ 366 h 386"/>
                <a:gd name="T34" fmla="*/ 0 w 304"/>
                <a:gd name="T35" fmla="*/ 375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4" y="156"/>
                  </a:moveTo>
                  <a:cubicBezTo>
                    <a:pt x="301" y="153"/>
                    <a:pt x="304" y="149"/>
                    <a:pt x="304" y="145"/>
                  </a:cubicBezTo>
                  <a:cubicBezTo>
                    <a:pt x="304" y="140"/>
                    <a:pt x="302" y="137"/>
                    <a:pt x="294" y="133"/>
                  </a:cubicBezTo>
                  <a:lnTo>
                    <a:pt x="19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8"/>
                    <a:pt x="9" y="21"/>
                  </a:cubicBezTo>
                  <a:lnTo>
                    <a:pt x="271" y="144"/>
                  </a:lnTo>
                  <a:lnTo>
                    <a:pt x="10" y="267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4"/>
                    <a:pt x="4" y="289"/>
                    <a:pt x="10" y="289"/>
                  </a:cubicBezTo>
                  <a:cubicBezTo>
                    <a:pt x="11" y="289"/>
                    <a:pt x="12" y="289"/>
                    <a:pt x="18" y="285"/>
                  </a:cubicBezTo>
                  <a:lnTo>
                    <a:pt x="294" y="156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5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7" y="366"/>
                  </a:lnTo>
                  <a:cubicBezTo>
                    <a:pt x="10" y="366"/>
                    <a:pt x="0" y="366"/>
                    <a:pt x="0" y="375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22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17305339" y="7578735"/>
              <a:ext cx="158750" cy="263525"/>
            </a:xfrm>
            <a:custGeom>
              <a:avLst/>
              <a:gdLst>
                <a:gd name="T0" fmla="*/ 45 w 207"/>
                <a:gd name="T1" fmla="*/ 169 h 343"/>
                <a:gd name="T2" fmla="*/ 45 w 207"/>
                <a:gd name="T3" fmla="*/ 157 h 343"/>
                <a:gd name="T4" fmla="*/ 132 w 207"/>
                <a:gd name="T5" fmla="*/ 13 h 343"/>
                <a:gd name="T6" fmla="*/ 176 w 207"/>
                <a:gd name="T7" fmla="*/ 33 h 343"/>
                <a:gd name="T8" fmla="*/ 149 w 207"/>
                <a:gd name="T9" fmla="*/ 55 h 343"/>
                <a:gd name="T10" fmla="*/ 171 w 207"/>
                <a:gd name="T11" fmla="*/ 78 h 343"/>
                <a:gd name="T12" fmla="*/ 194 w 207"/>
                <a:gd name="T13" fmla="*/ 54 h 343"/>
                <a:gd name="T14" fmla="*/ 131 w 207"/>
                <a:gd name="T15" fmla="*/ 0 h 343"/>
                <a:gd name="T16" fmla="*/ 0 w 207"/>
                <a:gd name="T17" fmla="*/ 175 h 343"/>
                <a:gd name="T18" fmla="*/ 104 w 207"/>
                <a:gd name="T19" fmla="*/ 343 h 343"/>
                <a:gd name="T20" fmla="*/ 207 w 207"/>
                <a:gd name="T21" fmla="*/ 230 h 343"/>
                <a:gd name="T22" fmla="*/ 107 w 207"/>
                <a:gd name="T23" fmla="*/ 119 h 343"/>
                <a:gd name="T24" fmla="*/ 45 w 207"/>
                <a:gd name="T25" fmla="*/ 169 h 343"/>
                <a:gd name="T26" fmla="*/ 104 w 207"/>
                <a:gd name="T27" fmla="*/ 329 h 343"/>
                <a:gd name="T28" fmla="*/ 55 w 207"/>
                <a:gd name="T29" fmla="*/ 292 h 343"/>
                <a:gd name="T30" fmla="*/ 46 w 207"/>
                <a:gd name="T31" fmla="*/ 219 h 343"/>
                <a:gd name="T32" fmla="*/ 107 w 207"/>
                <a:gd name="T33" fmla="*/ 131 h 343"/>
                <a:gd name="T34" fmla="*/ 153 w 207"/>
                <a:gd name="T35" fmla="*/ 162 h 343"/>
                <a:gd name="T36" fmla="*/ 162 w 207"/>
                <a:gd name="T37" fmla="*/ 230 h 343"/>
                <a:gd name="T38" fmla="*/ 153 w 207"/>
                <a:gd name="T39" fmla="*/ 297 h 343"/>
                <a:gd name="T40" fmla="*/ 104 w 207"/>
                <a:gd name="T41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7" h="343">
                  <a:moveTo>
                    <a:pt x="45" y="169"/>
                  </a:moveTo>
                  <a:lnTo>
                    <a:pt x="45" y="157"/>
                  </a:lnTo>
                  <a:cubicBezTo>
                    <a:pt x="45" y="31"/>
                    <a:pt x="107" y="13"/>
                    <a:pt x="132" y="13"/>
                  </a:cubicBezTo>
                  <a:cubicBezTo>
                    <a:pt x="144" y="13"/>
                    <a:pt x="165" y="16"/>
                    <a:pt x="176" y="33"/>
                  </a:cubicBezTo>
                  <a:cubicBezTo>
                    <a:pt x="168" y="33"/>
                    <a:pt x="149" y="33"/>
                    <a:pt x="149" y="55"/>
                  </a:cubicBezTo>
                  <a:cubicBezTo>
                    <a:pt x="149" y="70"/>
                    <a:pt x="160" y="78"/>
                    <a:pt x="171" y="78"/>
                  </a:cubicBezTo>
                  <a:cubicBezTo>
                    <a:pt x="179" y="78"/>
                    <a:pt x="194" y="73"/>
                    <a:pt x="194" y="54"/>
                  </a:cubicBezTo>
                  <a:cubicBezTo>
                    <a:pt x="194" y="24"/>
                    <a:pt x="172" y="0"/>
                    <a:pt x="131" y="0"/>
                  </a:cubicBezTo>
                  <a:cubicBezTo>
                    <a:pt x="67" y="0"/>
                    <a:pt x="0" y="64"/>
                    <a:pt x="0" y="175"/>
                  </a:cubicBezTo>
                  <a:cubicBezTo>
                    <a:pt x="0" y="308"/>
                    <a:pt x="58" y="343"/>
                    <a:pt x="104" y="343"/>
                  </a:cubicBezTo>
                  <a:cubicBezTo>
                    <a:pt x="159" y="343"/>
                    <a:pt x="207" y="296"/>
                    <a:pt x="207" y="230"/>
                  </a:cubicBezTo>
                  <a:cubicBezTo>
                    <a:pt x="207" y="167"/>
                    <a:pt x="162" y="119"/>
                    <a:pt x="107" y="119"/>
                  </a:cubicBezTo>
                  <a:cubicBezTo>
                    <a:pt x="73" y="119"/>
                    <a:pt x="55" y="145"/>
                    <a:pt x="45" y="169"/>
                  </a:cubicBezTo>
                  <a:close/>
                  <a:moveTo>
                    <a:pt x="104" y="329"/>
                  </a:moveTo>
                  <a:cubicBezTo>
                    <a:pt x="73" y="329"/>
                    <a:pt x="58" y="299"/>
                    <a:pt x="55" y="292"/>
                  </a:cubicBezTo>
                  <a:cubicBezTo>
                    <a:pt x="46" y="268"/>
                    <a:pt x="46" y="228"/>
                    <a:pt x="46" y="219"/>
                  </a:cubicBezTo>
                  <a:cubicBezTo>
                    <a:pt x="46" y="181"/>
                    <a:pt x="62" y="131"/>
                    <a:pt x="107" y="131"/>
                  </a:cubicBezTo>
                  <a:cubicBezTo>
                    <a:pt x="115" y="131"/>
                    <a:pt x="138" y="131"/>
                    <a:pt x="153" y="162"/>
                  </a:cubicBezTo>
                  <a:cubicBezTo>
                    <a:pt x="162" y="180"/>
                    <a:pt x="162" y="206"/>
                    <a:pt x="162" y="230"/>
                  </a:cubicBezTo>
                  <a:cubicBezTo>
                    <a:pt x="162" y="254"/>
                    <a:pt x="162" y="279"/>
                    <a:pt x="153" y="297"/>
                  </a:cubicBezTo>
                  <a:cubicBezTo>
                    <a:pt x="139" y="327"/>
                    <a:pt x="116" y="329"/>
                    <a:pt x="104" y="3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Oval 123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7513302" y="7718435"/>
              <a:ext cx="39688" cy="39688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24"/>
            <p:cNvSpPr/>
            <p:nvPr>
              <p:custDataLst>
                <p:tags r:id="rId40"/>
              </p:custDataLst>
            </p:nvPr>
          </p:nvSpPr>
          <p:spPr bwMode="auto">
            <a:xfrm>
              <a:off x="17597439" y="7664460"/>
              <a:ext cx="176213" cy="246063"/>
            </a:xfrm>
            <a:custGeom>
              <a:avLst/>
              <a:gdLst>
                <a:gd name="T0" fmla="*/ 228 w 230"/>
                <a:gd name="T1" fmla="*/ 30 h 322"/>
                <a:gd name="T2" fmla="*/ 230 w 230"/>
                <a:gd name="T3" fmla="*/ 19 h 322"/>
                <a:gd name="T4" fmla="*/ 215 w 230"/>
                <a:gd name="T5" fmla="*/ 5 h 322"/>
                <a:gd name="T6" fmla="*/ 198 w 230"/>
                <a:gd name="T7" fmla="*/ 16 h 322"/>
                <a:gd name="T8" fmla="*/ 191 w 230"/>
                <a:gd name="T9" fmla="*/ 43 h 322"/>
                <a:gd name="T10" fmla="*/ 181 w 230"/>
                <a:gd name="T11" fmla="*/ 83 h 322"/>
                <a:gd name="T12" fmla="*/ 158 w 230"/>
                <a:gd name="T13" fmla="*/ 172 h 322"/>
                <a:gd name="T14" fmla="*/ 102 w 230"/>
                <a:gd name="T15" fmla="*/ 215 h 322"/>
                <a:gd name="T16" fmla="*/ 71 w 230"/>
                <a:gd name="T17" fmla="*/ 174 h 322"/>
                <a:gd name="T18" fmla="*/ 97 w 230"/>
                <a:gd name="T19" fmla="*/ 77 h 322"/>
                <a:gd name="T20" fmla="*/ 107 w 230"/>
                <a:gd name="T21" fmla="*/ 41 h 322"/>
                <a:gd name="T22" fmla="*/ 66 w 230"/>
                <a:gd name="T23" fmla="*/ 0 h 322"/>
                <a:gd name="T24" fmla="*/ 0 w 230"/>
                <a:gd name="T25" fmla="*/ 77 h 322"/>
                <a:gd name="T26" fmla="*/ 6 w 230"/>
                <a:gd name="T27" fmla="*/ 81 h 322"/>
                <a:gd name="T28" fmla="*/ 14 w 230"/>
                <a:gd name="T29" fmla="*/ 72 h 322"/>
                <a:gd name="T30" fmla="*/ 64 w 230"/>
                <a:gd name="T31" fmla="*/ 11 h 322"/>
                <a:gd name="T32" fmla="*/ 77 w 230"/>
                <a:gd name="T33" fmla="*/ 27 h 322"/>
                <a:gd name="T34" fmla="*/ 68 w 230"/>
                <a:gd name="T35" fmla="*/ 62 h 322"/>
                <a:gd name="T36" fmla="*/ 39 w 230"/>
                <a:gd name="T37" fmla="*/ 166 h 322"/>
                <a:gd name="T38" fmla="*/ 100 w 230"/>
                <a:gd name="T39" fmla="*/ 226 h 322"/>
                <a:gd name="T40" fmla="*/ 150 w 230"/>
                <a:gd name="T41" fmla="*/ 203 h 322"/>
                <a:gd name="T42" fmla="*/ 118 w 230"/>
                <a:gd name="T43" fmla="*/ 280 h 322"/>
                <a:gd name="T44" fmla="*/ 63 w 230"/>
                <a:gd name="T45" fmla="*/ 311 h 322"/>
                <a:gd name="T46" fmla="*/ 25 w 230"/>
                <a:gd name="T47" fmla="*/ 290 h 322"/>
                <a:gd name="T48" fmla="*/ 47 w 230"/>
                <a:gd name="T49" fmla="*/ 285 h 322"/>
                <a:gd name="T50" fmla="*/ 57 w 230"/>
                <a:gd name="T51" fmla="*/ 264 h 322"/>
                <a:gd name="T52" fmla="*/ 38 w 230"/>
                <a:gd name="T53" fmla="*/ 247 h 322"/>
                <a:gd name="T54" fmla="*/ 10 w 230"/>
                <a:gd name="T55" fmla="*/ 279 h 322"/>
                <a:gd name="T56" fmla="*/ 63 w 230"/>
                <a:gd name="T57" fmla="*/ 322 h 322"/>
                <a:gd name="T58" fmla="*/ 180 w 230"/>
                <a:gd name="T59" fmla="*/ 221 h 322"/>
                <a:gd name="T60" fmla="*/ 228 w 230"/>
                <a:gd name="T6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322">
                  <a:moveTo>
                    <a:pt x="228" y="30"/>
                  </a:moveTo>
                  <a:cubicBezTo>
                    <a:pt x="230" y="23"/>
                    <a:pt x="230" y="22"/>
                    <a:pt x="230" y="19"/>
                  </a:cubicBezTo>
                  <a:cubicBezTo>
                    <a:pt x="230" y="10"/>
                    <a:pt x="223" y="5"/>
                    <a:pt x="215" y="5"/>
                  </a:cubicBezTo>
                  <a:cubicBezTo>
                    <a:pt x="210" y="5"/>
                    <a:pt x="202" y="8"/>
                    <a:pt x="198" y="16"/>
                  </a:cubicBezTo>
                  <a:cubicBezTo>
                    <a:pt x="197" y="18"/>
                    <a:pt x="193" y="34"/>
                    <a:pt x="191" y="43"/>
                  </a:cubicBezTo>
                  <a:cubicBezTo>
                    <a:pt x="187" y="56"/>
                    <a:pt x="184" y="69"/>
                    <a:pt x="181" y="83"/>
                  </a:cubicBezTo>
                  <a:lnTo>
                    <a:pt x="158" y="172"/>
                  </a:lnTo>
                  <a:cubicBezTo>
                    <a:pt x="156" y="180"/>
                    <a:pt x="135" y="215"/>
                    <a:pt x="102" y="215"/>
                  </a:cubicBezTo>
                  <a:cubicBezTo>
                    <a:pt x="77" y="215"/>
                    <a:pt x="71" y="193"/>
                    <a:pt x="71" y="174"/>
                  </a:cubicBezTo>
                  <a:cubicBezTo>
                    <a:pt x="71" y="151"/>
                    <a:pt x="80" y="121"/>
                    <a:pt x="97" y="77"/>
                  </a:cubicBezTo>
                  <a:cubicBezTo>
                    <a:pt x="105" y="56"/>
                    <a:pt x="107" y="51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8" y="0"/>
                    <a:pt x="0" y="72"/>
                    <a:pt x="0" y="77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1" y="81"/>
                    <a:pt x="14" y="72"/>
                  </a:cubicBezTo>
                  <a:cubicBezTo>
                    <a:pt x="27" y="26"/>
                    <a:pt x="47" y="11"/>
                    <a:pt x="64" y="11"/>
                  </a:cubicBezTo>
                  <a:cubicBezTo>
                    <a:pt x="68" y="11"/>
                    <a:pt x="77" y="11"/>
                    <a:pt x="77" y="27"/>
                  </a:cubicBezTo>
                  <a:cubicBezTo>
                    <a:pt x="77" y="39"/>
                    <a:pt x="72" y="52"/>
                    <a:pt x="68" y="62"/>
                  </a:cubicBezTo>
                  <a:cubicBezTo>
                    <a:pt x="48" y="114"/>
                    <a:pt x="39" y="143"/>
                    <a:pt x="39" y="166"/>
                  </a:cubicBezTo>
                  <a:cubicBezTo>
                    <a:pt x="39" y="211"/>
                    <a:pt x="71" y="226"/>
                    <a:pt x="100" y="226"/>
                  </a:cubicBezTo>
                  <a:cubicBezTo>
                    <a:pt x="120" y="226"/>
                    <a:pt x="136" y="217"/>
                    <a:pt x="150" y="203"/>
                  </a:cubicBezTo>
                  <a:cubicBezTo>
                    <a:pt x="144" y="229"/>
                    <a:pt x="138" y="254"/>
                    <a:pt x="118" y="280"/>
                  </a:cubicBezTo>
                  <a:cubicBezTo>
                    <a:pt x="105" y="297"/>
                    <a:pt x="86" y="311"/>
                    <a:pt x="63" y="311"/>
                  </a:cubicBezTo>
                  <a:cubicBezTo>
                    <a:pt x="56" y="311"/>
                    <a:pt x="34" y="310"/>
                    <a:pt x="25" y="290"/>
                  </a:cubicBezTo>
                  <a:cubicBezTo>
                    <a:pt x="33" y="290"/>
                    <a:pt x="40" y="290"/>
                    <a:pt x="47" y="285"/>
                  </a:cubicBezTo>
                  <a:cubicBezTo>
                    <a:pt x="52" y="280"/>
                    <a:pt x="57" y="274"/>
                    <a:pt x="57" y="264"/>
                  </a:cubicBezTo>
                  <a:cubicBezTo>
                    <a:pt x="57" y="249"/>
                    <a:pt x="43" y="247"/>
                    <a:pt x="38" y="247"/>
                  </a:cubicBezTo>
                  <a:cubicBezTo>
                    <a:pt x="27" y="247"/>
                    <a:pt x="10" y="255"/>
                    <a:pt x="10" y="279"/>
                  </a:cubicBezTo>
                  <a:cubicBezTo>
                    <a:pt x="10" y="304"/>
                    <a:pt x="32" y="322"/>
                    <a:pt x="63" y="322"/>
                  </a:cubicBezTo>
                  <a:cubicBezTo>
                    <a:pt x="115" y="322"/>
                    <a:pt x="166" y="277"/>
                    <a:pt x="180" y="221"/>
                  </a:cubicBezTo>
                  <a:lnTo>
                    <a:pt x="228" y="30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25"/>
            <p:cNvSpPr/>
            <p:nvPr>
              <p:custDataLst>
                <p:tags r:id="rId41"/>
              </p:custDataLst>
            </p:nvPr>
          </p:nvSpPr>
          <p:spPr bwMode="auto">
            <a:xfrm>
              <a:off x="17789527" y="7713673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6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" name="组合 5"/>
          <p:cNvGrpSpPr>
            <a:grpSpLocks noChangeAspect="1"/>
          </p:cNvGrpSpPr>
          <p:nvPr>
            <p:custDataLst>
              <p:tags r:id="rId42"/>
            </p:custDataLst>
          </p:nvPr>
        </p:nvGrpSpPr>
        <p:grpSpPr>
          <a:xfrm>
            <a:off x="3785662" y="3100387"/>
            <a:ext cx="2174876" cy="328613"/>
            <a:chOff x="11904662" y="9566290"/>
            <a:chExt cx="2174876" cy="328613"/>
          </a:xfrm>
        </p:grpSpPr>
        <p:sp>
          <p:nvSpPr>
            <p:cNvPr id="20" name="Freeform 281"/>
            <p:cNvSpPr/>
            <p:nvPr>
              <p:custDataLst>
                <p:tags r:id="rId43"/>
              </p:custDataLst>
            </p:nvPr>
          </p:nvSpPr>
          <p:spPr bwMode="auto">
            <a:xfrm>
              <a:off x="11904662" y="9652015"/>
              <a:ext cx="188913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82"/>
            <p:cNvSpPr/>
            <p:nvPr>
              <p:custDataLst>
                <p:tags r:id="rId44"/>
              </p:custDataLst>
            </p:nvPr>
          </p:nvSpPr>
          <p:spPr bwMode="auto">
            <a:xfrm>
              <a:off x="12139612" y="9701228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83"/>
            <p:cNvSpPr/>
            <p:nvPr>
              <p:custDataLst>
                <p:tags r:id="rId45"/>
              </p:custDataLst>
            </p:nvPr>
          </p:nvSpPr>
          <p:spPr bwMode="auto">
            <a:xfrm>
              <a:off x="12314237" y="9780603"/>
              <a:ext cx="44450" cy="114300"/>
            </a:xfrm>
            <a:custGeom>
              <a:avLst/>
              <a:gdLst>
                <a:gd name="T0" fmla="*/ 59 w 59"/>
                <a:gd name="T1" fmla="*/ 53 h 149"/>
                <a:gd name="T2" fmla="*/ 27 w 59"/>
                <a:gd name="T3" fmla="*/ 0 h 149"/>
                <a:gd name="T4" fmla="*/ 0 w 59"/>
                <a:gd name="T5" fmla="*/ 27 h 149"/>
                <a:gd name="T6" fmla="*/ 27 w 59"/>
                <a:gd name="T7" fmla="*/ 53 h 149"/>
                <a:gd name="T8" fmla="*/ 44 w 59"/>
                <a:gd name="T9" fmla="*/ 47 h 149"/>
                <a:gd name="T10" fmla="*/ 47 w 59"/>
                <a:gd name="T11" fmla="*/ 45 h 149"/>
                <a:gd name="T12" fmla="*/ 48 w 59"/>
                <a:gd name="T13" fmla="*/ 53 h 149"/>
                <a:gd name="T14" fmla="*/ 14 w 59"/>
                <a:gd name="T15" fmla="*/ 136 h 149"/>
                <a:gd name="T16" fmla="*/ 8 w 59"/>
                <a:gd name="T17" fmla="*/ 144 h 149"/>
                <a:gd name="T18" fmla="*/ 13 w 59"/>
                <a:gd name="T19" fmla="*/ 149 h 149"/>
                <a:gd name="T20" fmla="*/ 59 w 59"/>
                <a:gd name="T21" fmla="*/ 5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49">
                  <a:moveTo>
                    <a:pt x="59" y="53"/>
                  </a:moveTo>
                  <a:cubicBezTo>
                    <a:pt x="59" y="20"/>
                    <a:pt x="46" y="0"/>
                    <a:pt x="27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7" y="53"/>
                  </a:cubicBezTo>
                  <a:cubicBezTo>
                    <a:pt x="33" y="53"/>
                    <a:pt x="39" y="51"/>
                    <a:pt x="44" y="47"/>
                  </a:cubicBezTo>
                  <a:cubicBezTo>
                    <a:pt x="46" y="46"/>
                    <a:pt x="46" y="45"/>
                    <a:pt x="47" y="45"/>
                  </a:cubicBezTo>
                  <a:cubicBezTo>
                    <a:pt x="47" y="45"/>
                    <a:pt x="48" y="46"/>
                    <a:pt x="48" y="53"/>
                  </a:cubicBezTo>
                  <a:cubicBezTo>
                    <a:pt x="48" y="89"/>
                    <a:pt x="30" y="120"/>
                    <a:pt x="14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1" y="149"/>
                    <a:pt x="13" y="149"/>
                  </a:cubicBezTo>
                  <a:cubicBezTo>
                    <a:pt x="19" y="149"/>
                    <a:pt x="59" y="111"/>
                    <a:pt x="59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84"/>
            <p:cNvSpPr/>
            <p:nvPr>
              <p:custDataLst>
                <p:tags r:id="rId46"/>
              </p:custDataLst>
            </p:nvPr>
          </p:nvSpPr>
          <p:spPr bwMode="auto">
            <a:xfrm>
              <a:off x="12461875" y="9652015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5" y="195"/>
                    <a:pt x="45" y="181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85"/>
            <p:cNvSpPr/>
            <p:nvPr>
              <p:custDataLst>
                <p:tags r:id="rId47"/>
              </p:custDataLst>
            </p:nvPr>
          </p:nvSpPr>
          <p:spPr bwMode="auto">
            <a:xfrm>
              <a:off x="12685712" y="9701228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6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6"/>
            <p:cNvSpPr/>
            <p:nvPr>
              <p:custDataLst>
                <p:tags r:id="rId48"/>
              </p:custDataLst>
            </p:nvPr>
          </p:nvSpPr>
          <p:spPr bwMode="auto">
            <a:xfrm>
              <a:off x="12871450" y="9780603"/>
              <a:ext cx="44450" cy="114300"/>
            </a:xfrm>
            <a:custGeom>
              <a:avLst/>
              <a:gdLst>
                <a:gd name="T0" fmla="*/ 58 w 58"/>
                <a:gd name="T1" fmla="*/ 53 h 149"/>
                <a:gd name="T2" fmla="*/ 26 w 58"/>
                <a:gd name="T3" fmla="*/ 0 h 149"/>
                <a:gd name="T4" fmla="*/ 0 w 58"/>
                <a:gd name="T5" fmla="*/ 27 h 149"/>
                <a:gd name="T6" fmla="*/ 26 w 58"/>
                <a:gd name="T7" fmla="*/ 53 h 149"/>
                <a:gd name="T8" fmla="*/ 44 w 58"/>
                <a:gd name="T9" fmla="*/ 47 h 149"/>
                <a:gd name="T10" fmla="*/ 46 w 58"/>
                <a:gd name="T11" fmla="*/ 45 h 149"/>
                <a:gd name="T12" fmla="*/ 47 w 58"/>
                <a:gd name="T13" fmla="*/ 53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3"/>
                  </a:moveTo>
                  <a:cubicBezTo>
                    <a:pt x="58" y="20"/>
                    <a:pt x="46" y="0"/>
                    <a:pt x="26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7"/>
                  </a:cubicBezTo>
                  <a:cubicBezTo>
                    <a:pt x="45" y="46"/>
                    <a:pt x="46" y="45"/>
                    <a:pt x="46" y="45"/>
                  </a:cubicBezTo>
                  <a:cubicBezTo>
                    <a:pt x="47" y="45"/>
                    <a:pt x="47" y="46"/>
                    <a:pt x="47" y="53"/>
                  </a:cubicBezTo>
                  <a:cubicBezTo>
                    <a:pt x="47" y="89"/>
                    <a:pt x="30" y="120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87"/>
            <p:cNvSpPr/>
            <p:nvPr>
              <p:custDataLst>
                <p:tags r:id="rId49"/>
              </p:custDataLst>
            </p:nvPr>
          </p:nvSpPr>
          <p:spPr bwMode="auto">
            <a:xfrm>
              <a:off x="13019087" y="9652015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2 w 248"/>
                <a:gd name="T3" fmla="*/ 11 h 226"/>
                <a:gd name="T4" fmla="*/ 227 w 248"/>
                <a:gd name="T5" fmla="*/ 17 h 226"/>
                <a:gd name="T6" fmla="*/ 203 w 248"/>
                <a:gd name="T7" fmla="*/ 44 h 226"/>
                <a:gd name="T8" fmla="*/ 222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8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1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88"/>
            <p:cNvSpPr/>
            <p:nvPr>
              <p:custDataLst>
                <p:tags r:id="rId50"/>
              </p:custDataLst>
            </p:nvPr>
          </p:nvSpPr>
          <p:spPr bwMode="auto">
            <a:xfrm>
              <a:off x="13241337" y="9701228"/>
              <a:ext cx="122238" cy="182563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2 h 239"/>
                <a:gd name="T4" fmla="*/ 78 w 160"/>
                <a:gd name="T5" fmla="*/ 228 h 239"/>
                <a:gd name="T6" fmla="*/ 19 w 160"/>
                <a:gd name="T7" fmla="*/ 203 h 239"/>
                <a:gd name="T8" fmla="*/ 39 w 160"/>
                <a:gd name="T9" fmla="*/ 184 h 239"/>
                <a:gd name="T10" fmla="*/ 20 w 160"/>
                <a:gd name="T11" fmla="*/ 165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2 h 239"/>
                <a:gd name="T18" fmla="*/ 100 w 160"/>
                <a:gd name="T19" fmla="*/ 109 h 239"/>
                <a:gd name="T20" fmla="*/ 150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7 w 160"/>
                <a:gd name="T29" fmla="*/ 48 h 239"/>
                <a:gd name="T30" fmla="*/ 29 w 160"/>
                <a:gd name="T31" fmla="*/ 30 h 239"/>
                <a:gd name="T32" fmla="*/ 78 w 160"/>
                <a:gd name="T33" fmla="*/ 10 h 239"/>
                <a:gd name="T34" fmla="*/ 116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9 w 160"/>
                <a:gd name="T43" fmla="*/ 110 h 239"/>
                <a:gd name="T44" fmla="*/ 58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0" y="165"/>
                    <a:pt x="20" y="165"/>
                  </a:cubicBezTo>
                  <a:cubicBezTo>
                    <a:pt x="10" y="165"/>
                    <a:pt x="0" y="170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2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6"/>
                    <a:pt x="150" y="70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1" y="104"/>
                    <a:pt x="63" y="105"/>
                  </a:cubicBezTo>
                  <a:cubicBezTo>
                    <a:pt x="54" y="106"/>
                    <a:pt x="54" y="106"/>
                    <a:pt x="52" y="106"/>
                  </a:cubicBezTo>
                  <a:cubicBezTo>
                    <a:pt x="51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89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13535025" y="9578990"/>
              <a:ext cx="231775" cy="295275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3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2 w 305"/>
                <a:gd name="T15" fmla="*/ 144 h 386"/>
                <a:gd name="T16" fmla="*/ 11 w 305"/>
                <a:gd name="T17" fmla="*/ 267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5 h 386"/>
                <a:gd name="T24" fmla="*/ 295 w 305"/>
                <a:gd name="T25" fmla="*/ 156 h 386"/>
                <a:gd name="T26" fmla="*/ 288 w 305"/>
                <a:gd name="T27" fmla="*/ 386 h 386"/>
                <a:gd name="T28" fmla="*/ 305 w 305"/>
                <a:gd name="T29" fmla="*/ 375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5 h 386"/>
                <a:gd name="T36" fmla="*/ 18 w 305"/>
                <a:gd name="T37" fmla="*/ 386 h 386"/>
                <a:gd name="T38" fmla="*/ 288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2" y="144"/>
                  </a:lnTo>
                  <a:lnTo>
                    <a:pt x="11" y="267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4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5"/>
                  </a:cubicBezTo>
                  <a:lnTo>
                    <a:pt x="295" y="156"/>
                  </a:lnTo>
                  <a:close/>
                  <a:moveTo>
                    <a:pt x="288" y="386"/>
                  </a:moveTo>
                  <a:cubicBezTo>
                    <a:pt x="296" y="386"/>
                    <a:pt x="305" y="386"/>
                    <a:pt x="305" y="375"/>
                  </a:cubicBezTo>
                  <a:cubicBezTo>
                    <a:pt x="305" y="366"/>
                    <a:pt x="295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5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8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90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13919200" y="9566290"/>
              <a:ext cx="160338" cy="263525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6 w 210"/>
                <a:gd name="T5" fmla="*/ 0 h 343"/>
                <a:gd name="T6" fmla="*/ 19 w 210"/>
                <a:gd name="T7" fmla="*/ 59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5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69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7" y="0"/>
                    <a:pt x="106" y="0"/>
                  </a:cubicBezTo>
                  <a:cubicBezTo>
                    <a:pt x="76" y="0"/>
                    <a:pt x="39" y="13"/>
                    <a:pt x="19" y="59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1" y="343"/>
                    <a:pt x="105" y="343"/>
                  </a:cubicBezTo>
                  <a:cubicBezTo>
                    <a:pt x="132" y="343"/>
                    <a:pt x="170" y="333"/>
                    <a:pt x="192" y="285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6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3" y="11"/>
                    <a:pt x="105" y="11"/>
                  </a:cubicBezTo>
                  <a:cubicBezTo>
                    <a:pt x="122" y="11"/>
                    <a:pt x="155" y="20"/>
                    <a:pt x="164" y="69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8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>
            <p:custDataLst>
              <p:tags r:id="rId53"/>
            </p:custDataLst>
          </p:nvPr>
        </p:nvGrpSpPr>
        <p:grpSpPr>
          <a:xfrm>
            <a:off x="3785662" y="500757"/>
            <a:ext cx="2611438" cy="320676"/>
            <a:chOff x="11966578" y="7732713"/>
            <a:chExt cx="2611438" cy="320676"/>
          </a:xfrm>
        </p:grpSpPr>
        <p:sp>
          <p:nvSpPr>
            <p:cNvPr id="10" name="Freeform 297"/>
            <p:cNvSpPr/>
            <p:nvPr>
              <p:custDataLst>
                <p:tags r:id="rId54"/>
              </p:custDataLst>
            </p:nvPr>
          </p:nvSpPr>
          <p:spPr bwMode="auto">
            <a:xfrm>
              <a:off x="11966578" y="7732713"/>
              <a:ext cx="163513" cy="266700"/>
            </a:xfrm>
            <a:custGeom>
              <a:avLst/>
              <a:gdLst>
                <a:gd name="T0" fmla="*/ 209 w 214"/>
                <a:gd name="T1" fmla="*/ 34 h 348"/>
                <a:gd name="T2" fmla="*/ 214 w 214"/>
                <a:gd name="T3" fmla="*/ 16 h 348"/>
                <a:gd name="T4" fmla="*/ 93 w 214"/>
                <a:gd name="T5" fmla="*/ 16 h 348"/>
                <a:gd name="T6" fmla="*/ 29 w 214"/>
                <a:gd name="T7" fmla="*/ 0 h 348"/>
                <a:gd name="T8" fmla="*/ 16 w 214"/>
                <a:gd name="T9" fmla="*/ 0 h 348"/>
                <a:gd name="T10" fmla="*/ 0 w 214"/>
                <a:gd name="T11" fmla="*/ 103 h 348"/>
                <a:gd name="T12" fmla="*/ 12 w 214"/>
                <a:gd name="T13" fmla="*/ 103 h 348"/>
                <a:gd name="T14" fmla="*/ 25 w 214"/>
                <a:gd name="T15" fmla="*/ 57 h 348"/>
                <a:gd name="T16" fmla="*/ 74 w 214"/>
                <a:gd name="T17" fmla="*/ 54 h 348"/>
                <a:gd name="T18" fmla="*/ 177 w 214"/>
                <a:gd name="T19" fmla="*/ 54 h 348"/>
                <a:gd name="T20" fmla="*/ 121 w 214"/>
                <a:gd name="T21" fmla="*/ 133 h 348"/>
                <a:gd name="T22" fmla="*/ 60 w 214"/>
                <a:gd name="T23" fmla="*/ 321 h 348"/>
                <a:gd name="T24" fmla="*/ 83 w 214"/>
                <a:gd name="T25" fmla="*/ 348 h 348"/>
                <a:gd name="T26" fmla="*/ 106 w 214"/>
                <a:gd name="T27" fmla="*/ 321 h 348"/>
                <a:gd name="T28" fmla="*/ 106 w 214"/>
                <a:gd name="T29" fmla="*/ 295 h 348"/>
                <a:gd name="T30" fmla="*/ 111 w 214"/>
                <a:gd name="T31" fmla="*/ 213 h 348"/>
                <a:gd name="T32" fmla="*/ 142 w 214"/>
                <a:gd name="T33" fmla="*/ 128 h 348"/>
                <a:gd name="T34" fmla="*/ 209 w 214"/>
                <a:gd name="T35" fmla="*/ 3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48">
                  <a:moveTo>
                    <a:pt x="209" y="34"/>
                  </a:moveTo>
                  <a:cubicBezTo>
                    <a:pt x="214" y="27"/>
                    <a:pt x="214" y="27"/>
                    <a:pt x="214" y="16"/>
                  </a:cubicBezTo>
                  <a:lnTo>
                    <a:pt x="93" y="16"/>
                  </a:lnTo>
                  <a:cubicBezTo>
                    <a:pt x="32" y="16"/>
                    <a:pt x="31" y="10"/>
                    <a:pt x="29" y="0"/>
                  </a:cubicBezTo>
                  <a:lnTo>
                    <a:pt x="16" y="0"/>
                  </a:lnTo>
                  <a:lnTo>
                    <a:pt x="0" y="103"/>
                  </a:lnTo>
                  <a:lnTo>
                    <a:pt x="12" y="103"/>
                  </a:lnTo>
                  <a:cubicBezTo>
                    <a:pt x="14" y="95"/>
                    <a:pt x="18" y="63"/>
                    <a:pt x="25" y="57"/>
                  </a:cubicBezTo>
                  <a:cubicBezTo>
                    <a:pt x="28" y="54"/>
                    <a:pt x="67" y="54"/>
                    <a:pt x="74" y="54"/>
                  </a:cubicBezTo>
                  <a:lnTo>
                    <a:pt x="177" y="54"/>
                  </a:lnTo>
                  <a:cubicBezTo>
                    <a:pt x="171" y="62"/>
                    <a:pt x="132" y="117"/>
                    <a:pt x="121" y="133"/>
                  </a:cubicBezTo>
                  <a:cubicBezTo>
                    <a:pt x="76" y="200"/>
                    <a:pt x="60" y="270"/>
                    <a:pt x="60" y="321"/>
                  </a:cubicBezTo>
                  <a:cubicBezTo>
                    <a:pt x="60" y="326"/>
                    <a:pt x="60" y="348"/>
                    <a:pt x="83" y="348"/>
                  </a:cubicBezTo>
                  <a:cubicBezTo>
                    <a:pt x="106" y="348"/>
                    <a:pt x="106" y="326"/>
                    <a:pt x="106" y="321"/>
                  </a:cubicBezTo>
                  <a:lnTo>
                    <a:pt x="106" y="295"/>
                  </a:lnTo>
                  <a:cubicBezTo>
                    <a:pt x="106" y="268"/>
                    <a:pt x="107" y="240"/>
                    <a:pt x="111" y="213"/>
                  </a:cubicBezTo>
                  <a:cubicBezTo>
                    <a:pt x="113" y="202"/>
                    <a:pt x="120" y="159"/>
                    <a:pt x="142" y="128"/>
                  </a:cubicBezTo>
                  <a:lnTo>
                    <a:pt x="209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298"/>
            <p:cNvSpPr/>
            <p:nvPr>
              <p:custDataLst>
                <p:tags r:id="rId55"/>
              </p:custDataLst>
            </p:nvPr>
          </p:nvSpPr>
          <p:spPr bwMode="auto">
            <a:xfrm>
              <a:off x="12145966" y="7821613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1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3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7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1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1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3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99"/>
            <p:cNvSpPr/>
            <p:nvPr>
              <p:custDataLst>
                <p:tags r:id="rId56"/>
              </p:custDataLst>
            </p:nvPr>
          </p:nvSpPr>
          <p:spPr bwMode="auto">
            <a:xfrm>
              <a:off x="12382503" y="7870826"/>
              <a:ext cx="96838" cy="17621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300"/>
            <p:cNvSpPr/>
            <p:nvPr>
              <p:custDataLst>
                <p:tags r:id="rId57"/>
              </p:custDataLst>
            </p:nvPr>
          </p:nvSpPr>
          <p:spPr bwMode="auto">
            <a:xfrm>
              <a:off x="12630153" y="7769226"/>
              <a:ext cx="252413" cy="254000"/>
            </a:xfrm>
            <a:custGeom>
              <a:avLst/>
              <a:gdLst>
                <a:gd name="T0" fmla="*/ 176 w 331"/>
                <a:gd name="T1" fmla="*/ 175 h 332"/>
                <a:gd name="T2" fmla="*/ 315 w 331"/>
                <a:gd name="T3" fmla="*/ 175 h 332"/>
                <a:gd name="T4" fmla="*/ 331 w 331"/>
                <a:gd name="T5" fmla="*/ 166 h 332"/>
                <a:gd name="T6" fmla="*/ 315 w 331"/>
                <a:gd name="T7" fmla="*/ 155 h 332"/>
                <a:gd name="T8" fmla="*/ 176 w 331"/>
                <a:gd name="T9" fmla="*/ 155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5 h 332"/>
                <a:gd name="T18" fmla="*/ 16 w 331"/>
                <a:gd name="T19" fmla="*/ 155 h 332"/>
                <a:gd name="T20" fmla="*/ 0 w 331"/>
                <a:gd name="T21" fmla="*/ 166 h 332"/>
                <a:gd name="T22" fmla="*/ 16 w 331"/>
                <a:gd name="T23" fmla="*/ 175 h 332"/>
                <a:gd name="T24" fmla="*/ 156 w 331"/>
                <a:gd name="T25" fmla="*/ 175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5"/>
                  </a:moveTo>
                  <a:lnTo>
                    <a:pt x="315" y="175"/>
                  </a:lnTo>
                  <a:cubicBezTo>
                    <a:pt x="322" y="175"/>
                    <a:pt x="331" y="175"/>
                    <a:pt x="331" y="166"/>
                  </a:cubicBezTo>
                  <a:cubicBezTo>
                    <a:pt x="331" y="155"/>
                    <a:pt x="322" y="155"/>
                    <a:pt x="315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5"/>
                  </a:lnTo>
                  <a:lnTo>
                    <a:pt x="16" y="155"/>
                  </a:lnTo>
                  <a:cubicBezTo>
                    <a:pt x="9" y="155"/>
                    <a:pt x="0" y="155"/>
                    <a:pt x="0" y="166"/>
                  </a:cubicBezTo>
                  <a:cubicBezTo>
                    <a:pt x="0" y="175"/>
                    <a:pt x="9" y="175"/>
                    <a:pt x="16" y="175"/>
                  </a:cubicBezTo>
                  <a:lnTo>
                    <a:pt x="156" y="175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301"/>
            <p:cNvSpPr/>
            <p:nvPr>
              <p:custDataLst>
                <p:tags r:id="rId58"/>
              </p:custDataLst>
            </p:nvPr>
          </p:nvSpPr>
          <p:spPr bwMode="auto">
            <a:xfrm>
              <a:off x="13190541" y="7821613"/>
              <a:ext cx="190500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1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302"/>
            <p:cNvSpPr/>
            <p:nvPr>
              <p:custDataLst>
                <p:tags r:id="rId59"/>
              </p:custDataLst>
            </p:nvPr>
          </p:nvSpPr>
          <p:spPr bwMode="auto">
            <a:xfrm>
              <a:off x="13414378" y="7870826"/>
              <a:ext cx="117475" cy="1762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303"/>
            <p:cNvSpPr/>
            <p:nvPr>
              <p:custDataLst>
                <p:tags r:id="rId60"/>
              </p:custDataLst>
            </p:nvPr>
          </p:nvSpPr>
          <p:spPr bwMode="auto">
            <a:xfrm>
              <a:off x="13673141" y="7769226"/>
              <a:ext cx="254000" cy="254000"/>
            </a:xfrm>
            <a:custGeom>
              <a:avLst/>
              <a:gdLst>
                <a:gd name="T0" fmla="*/ 176 w 332"/>
                <a:gd name="T1" fmla="*/ 175 h 332"/>
                <a:gd name="T2" fmla="*/ 315 w 332"/>
                <a:gd name="T3" fmla="*/ 175 h 332"/>
                <a:gd name="T4" fmla="*/ 332 w 332"/>
                <a:gd name="T5" fmla="*/ 166 h 332"/>
                <a:gd name="T6" fmla="*/ 315 w 332"/>
                <a:gd name="T7" fmla="*/ 155 h 332"/>
                <a:gd name="T8" fmla="*/ 176 w 332"/>
                <a:gd name="T9" fmla="*/ 155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5 h 332"/>
                <a:gd name="T18" fmla="*/ 16 w 332"/>
                <a:gd name="T19" fmla="*/ 155 h 332"/>
                <a:gd name="T20" fmla="*/ 0 w 332"/>
                <a:gd name="T21" fmla="*/ 166 h 332"/>
                <a:gd name="T22" fmla="*/ 16 w 332"/>
                <a:gd name="T23" fmla="*/ 175 h 332"/>
                <a:gd name="T24" fmla="*/ 156 w 332"/>
                <a:gd name="T25" fmla="*/ 175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5"/>
                  </a:moveTo>
                  <a:lnTo>
                    <a:pt x="315" y="175"/>
                  </a:lnTo>
                  <a:cubicBezTo>
                    <a:pt x="322" y="175"/>
                    <a:pt x="332" y="175"/>
                    <a:pt x="332" y="166"/>
                  </a:cubicBezTo>
                  <a:cubicBezTo>
                    <a:pt x="332" y="155"/>
                    <a:pt x="322" y="155"/>
                    <a:pt x="315" y="155"/>
                  </a:cubicBezTo>
                  <a:lnTo>
                    <a:pt x="176" y="155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5"/>
                  </a:lnTo>
                  <a:lnTo>
                    <a:pt x="16" y="155"/>
                  </a:lnTo>
                  <a:cubicBezTo>
                    <a:pt x="9" y="155"/>
                    <a:pt x="0" y="155"/>
                    <a:pt x="0" y="166"/>
                  </a:cubicBezTo>
                  <a:cubicBezTo>
                    <a:pt x="0" y="175"/>
                    <a:pt x="9" y="175"/>
                    <a:pt x="16" y="175"/>
                  </a:cubicBezTo>
                  <a:lnTo>
                    <a:pt x="156" y="175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304"/>
            <p:cNvSpPr/>
            <p:nvPr>
              <p:custDataLst>
                <p:tags r:id="rId61"/>
              </p:custDataLst>
            </p:nvPr>
          </p:nvSpPr>
          <p:spPr bwMode="auto">
            <a:xfrm>
              <a:off x="14052553" y="7735888"/>
              <a:ext cx="152400" cy="263525"/>
            </a:xfrm>
            <a:custGeom>
              <a:avLst/>
              <a:gdLst>
                <a:gd name="T0" fmla="*/ 199 w 199"/>
                <a:gd name="T1" fmla="*/ 232 h 343"/>
                <a:gd name="T2" fmla="*/ 104 w 199"/>
                <a:gd name="T3" fmla="*/ 123 h 343"/>
                <a:gd name="T4" fmla="*/ 41 w 199"/>
                <a:gd name="T5" fmla="*/ 148 h 343"/>
                <a:gd name="T6" fmla="*/ 41 w 199"/>
                <a:gd name="T7" fmla="*/ 51 h 343"/>
                <a:gd name="T8" fmla="*/ 83 w 199"/>
                <a:gd name="T9" fmla="*/ 57 h 343"/>
                <a:gd name="T10" fmla="*/ 179 w 199"/>
                <a:gd name="T11" fmla="*/ 6 h 343"/>
                <a:gd name="T12" fmla="*/ 174 w 199"/>
                <a:gd name="T13" fmla="*/ 0 h 343"/>
                <a:gd name="T14" fmla="*/ 170 w 199"/>
                <a:gd name="T15" fmla="*/ 2 h 343"/>
                <a:gd name="T16" fmla="*/ 103 w 199"/>
                <a:gd name="T17" fmla="*/ 16 h 343"/>
                <a:gd name="T18" fmla="*/ 36 w 199"/>
                <a:gd name="T19" fmla="*/ 2 h 343"/>
                <a:gd name="T20" fmla="*/ 30 w 199"/>
                <a:gd name="T21" fmla="*/ 1 h 343"/>
                <a:gd name="T22" fmla="*/ 25 w 199"/>
                <a:gd name="T23" fmla="*/ 13 h 343"/>
                <a:gd name="T24" fmla="*/ 25 w 199"/>
                <a:gd name="T25" fmla="*/ 160 h 343"/>
                <a:gd name="T26" fmla="*/ 32 w 199"/>
                <a:gd name="T27" fmla="*/ 173 h 343"/>
                <a:gd name="T28" fmla="*/ 39 w 199"/>
                <a:gd name="T29" fmla="*/ 169 h 343"/>
                <a:gd name="T30" fmla="*/ 103 w 199"/>
                <a:gd name="T31" fmla="*/ 134 h 343"/>
                <a:gd name="T32" fmla="*/ 146 w 199"/>
                <a:gd name="T33" fmla="*/ 166 h 343"/>
                <a:gd name="T34" fmla="*/ 155 w 199"/>
                <a:gd name="T35" fmla="*/ 228 h 343"/>
                <a:gd name="T36" fmla="*/ 143 w 199"/>
                <a:gd name="T37" fmla="*/ 297 h 343"/>
                <a:gd name="T38" fmla="*/ 89 w 199"/>
                <a:gd name="T39" fmla="*/ 329 h 343"/>
                <a:gd name="T40" fmla="*/ 16 w 199"/>
                <a:gd name="T41" fmla="*/ 273 h 343"/>
                <a:gd name="T42" fmla="*/ 24 w 199"/>
                <a:gd name="T43" fmla="*/ 274 h 343"/>
                <a:gd name="T44" fmla="*/ 49 w 199"/>
                <a:gd name="T45" fmla="*/ 250 h 343"/>
                <a:gd name="T46" fmla="*/ 24 w 199"/>
                <a:gd name="T47" fmla="*/ 226 h 343"/>
                <a:gd name="T48" fmla="*/ 0 w 199"/>
                <a:gd name="T49" fmla="*/ 252 h 343"/>
                <a:gd name="T50" fmla="*/ 90 w 199"/>
                <a:gd name="T51" fmla="*/ 343 h 343"/>
                <a:gd name="T52" fmla="*/ 199 w 199"/>
                <a:gd name="T53" fmla="*/ 2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43">
                  <a:moveTo>
                    <a:pt x="199" y="232"/>
                  </a:moveTo>
                  <a:cubicBezTo>
                    <a:pt x="199" y="173"/>
                    <a:pt x="158" y="123"/>
                    <a:pt x="104" y="123"/>
                  </a:cubicBezTo>
                  <a:cubicBezTo>
                    <a:pt x="80" y="123"/>
                    <a:pt x="59" y="131"/>
                    <a:pt x="41" y="148"/>
                  </a:cubicBezTo>
                  <a:lnTo>
                    <a:pt x="41" y="51"/>
                  </a:lnTo>
                  <a:cubicBezTo>
                    <a:pt x="51" y="54"/>
                    <a:pt x="67" y="57"/>
                    <a:pt x="83" y="57"/>
                  </a:cubicBezTo>
                  <a:cubicBezTo>
                    <a:pt x="145" y="57"/>
                    <a:pt x="179" y="12"/>
                    <a:pt x="179" y="6"/>
                  </a:cubicBezTo>
                  <a:cubicBezTo>
                    <a:pt x="179" y="3"/>
                    <a:pt x="178" y="0"/>
                    <a:pt x="174" y="0"/>
                  </a:cubicBezTo>
                  <a:cubicBezTo>
                    <a:pt x="174" y="0"/>
                    <a:pt x="173" y="0"/>
                    <a:pt x="170" y="2"/>
                  </a:cubicBezTo>
                  <a:cubicBezTo>
                    <a:pt x="161" y="6"/>
                    <a:pt x="136" y="16"/>
                    <a:pt x="103" y="16"/>
                  </a:cubicBezTo>
                  <a:cubicBezTo>
                    <a:pt x="83" y="16"/>
                    <a:pt x="60" y="13"/>
                    <a:pt x="36" y="2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5" y="1"/>
                    <a:pt x="25" y="5"/>
                    <a:pt x="25" y="13"/>
                  </a:cubicBezTo>
                  <a:lnTo>
                    <a:pt x="25" y="160"/>
                  </a:lnTo>
                  <a:cubicBezTo>
                    <a:pt x="25" y="169"/>
                    <a:pt x="25" y="173"/>
                    <a:pt x="32" y="173"/>
                  </a:cubicBezTo>
                  <a:cubicBezTo>
                    <a:pt x="36" y="173"/>
                    <a:pt x="37" y="172"/>
                    <a:pt x="39" y="169"/>
                  </a:cubicBezTo>
                  <a:cubicBezTo>
                    <a:pt x="44" y="161"/>
                    <a:pt x="63" y="134"/>
                    <a:pt x="103" y="134"/>
                  </a:cubicBezTo>
                  <a:cubicBezTo>
                    <a:pt x="129" y="134"/>
                    <a:pt x="142" y="157"/>
                    <a:pt x="146" y="166"/>
                  </a:cubicBezTo>
                  <a:cubicBezTo>
                    <a:pt x="154" y="184"/>
                    <a:pt x="155" y="204"/>
                    <a:pt x="155" y="228"/>
                  </a:cubicBezTo>
                  <a:cubicBezTo>
                    <a:pt x="155" y="246"/>
                    <a:pt x="155" y="276"/>
                    <a:pt x="143" y="297"/>
                  </a:cubicBezTo>
                  <a:cubicBezTo>
                    <a:pt x="131" y="316"/>
                    <a:pt x="112" y="329"/>
                    <a:pt x="89" y="329"/>
                  </a:cubicBezTo>
                  <a:cubicBezTo>
                    <a:pt x="53" y="329"/>
                    <a:pt x="24" y="303"/>
                    <a:pt x="16" y="273"/>
                  </a:cubicBezTo>
                  <a:cubicBezTo>
                    <a:pt x="17" y="274"/>
                    <a:pt x="19" y="274"/>
                    <a:pt x="24" y="274"/>
                  </a:cubicBezTo>
                  <a:cubicBezTo>
                    <a:pt x="41" y="274"/>
                    <a:pt x="49" y="262"/>
                    <a:pt x="49" y="250"/>
                  </a:cubicBezTo>
                  <a:cubicBezTo>
                    <a:pt x="49" y="238"/>
                    <a:pt x="41" y="226"/>
                    <a:pt x="24" y="226"/>
                  </a:cubicBezTo>
                  <a:cubicBezTo>
                    <a:pt x="17" y="226"/>
                    <a:pt x="0" y="229"/>
                    <a:pt x="0" y="252"/>
                  </a:cubicBezTo>
                  <a:cubicBezTo>
                    <a:pt x="0" y="295"/>
                    <a:pt x="34" y="343"/>
                    <a:pt x="90" y="343"/>
                  </a:cubicBezTo>
                  <a:cubicBezTo>
                    <a:pt x="148" y="343"/>
                    <a:pt x="199" y="295"/>
                    <a:pt x="199" y="2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305"/>
            <p:cNvSpPr/>
            <p:nvPr>
              <p:custDataLst>
                <p:tags r:id="rId62"/>
              </p:custDataLst>
            </p:nvPr>
          </p:nvSpPr>
          <p:spPr bwMode="auto">
            <a:xfrm>
              <a:off x="14235116" y="7821613"/>
              <a:ext cx="188913" cy="17303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1"/>
                    <a:pt x="28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5" y="195"/>
                    <a:pt x="45" y="181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306"/>
            <p:cNvSpPr/>
            <p:nvPr>
              <p:custDataLst>
                <p:tags r:id="rId63"/>
              </p:custDataLst>
            </p:nvPr>
          </p:nvSpPr>
          <p:spPr bwMode="auto">
            <a:xfrm>
              <a:off x="14455778" y="7870826"/>
              <a:ext cx="122238" cy="182563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2 h 239"/>
                <a:gd name="T4" fmla="*/ 77 w 160"/>
                <a:gd name="T5" fmla="*/ 228 h 239"/>
                <a:gd name="T6" fmla="*/ 18 w 160"/>
                <a:gd name="T7" fmla="*/ 203 h 239"/>
                <a:gd name="T8" fmla="*/ 38 w 160"/>
                <a:gd name="T9" fmla="*/ 184 h 239"/>
                <a:gd name="T10" fmla="*/ 19 w 160"/>
                <a:gd name="T11" fmla="*/ 165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2 h 239"/>
                <a:gd name="T18" fmla="*/ 99 w 160"/>
                <a:gd name="T19" fmla="*/ 109 h 239"/>
                <a:gd name="T20" fmla="*/ 149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6 w 160"/>
                <a:gd name="T29" fmla="*/ 48 h 239"/>
                <a:gd name="T30" fmla="*/ 29 w 160"/>
                <a:gd name="T31" fmla="*/ 30 h 239"/>
                <a:gd name="T32" fmla="*/ 78 w 160"/>
                <a:gd name="T33" fmla="*/ 10 h 239"/>
                <a:gd name="T34" fmla="*/ 115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8 w 160"/>
                <a:gd name="T43" fmla="*/ 110 h 239"/>
                <a:gd name="T44" fmla="*/ 57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7" y="228"/>
                  </a:cubicBezTo>
                  <a:cubicBezTo>
                    <a:pt x="64" y="228"/>
                    <a:pt x="33" y="224"/>
                    <a:pt x="18" y="203"/>
                  </a:cubicBezTo>
                  <a:cubicBezTo>
                    <a:pt x="35" y="202"/>
                    <a:pt x="38" y="191"/>
                    <a:pt x="38" y="184"/>
                  </a:cubicBezTo>
                  <a:cubicBezTo>
                    <a:pt x="38" y="172"/>
                    <a:pt x="30" y="165"/>
                    <a:pt x="19" y="165"/>
                  </a:cubicBezTo>
                  <a:cubicBezTo>
                    <a:pt x="9" y="165"/>
                    <a:pt x="0" y="170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2"/>
                  </a:cubicBezTo>
                  <a:cubicBezTo>
                    <a:pt x="160" y="144"/>
                    <a:pt x="138" y="117"/>
                    <a:pt x="99" y="109"/>
                  </a:cubicBezTo>
                  <a:cubicBezTo>
                    <a:pt x="136" y="96"/>
                    <a:pt x="149" y="70"/>
                    <a:pt x="149" y="48"/>
                  </a:cubicBezTo>
                  <a:cubicBezTo>
                    <a:pt x="149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8" y="65"/>
                    <a:pt x="29" y="65"/>
                  </a:cubicBezTo>
                  <a:cubicBezTo>
                    <a:pt x="39" y="65"/>
                    <a:pt x="46" y="58"/>
                    <a:pt x="46" y="48"/>
                  </a:cubicBezTo>
                  <a:cubicBezTo>
                    <a:pt x="46" y="38"/>
                    <a:pt x="39" y="30"/>
                    <a:pt x="29" y="30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5" y="18"/>
                    <a:pt x="115" y="48"/>
                  </a:cubicBezTo>
                  <a:cubicBezTo>
                    <a:pt x="115" y="63"/>
                    <a:pt x="111" y="79"/>
                    <a:pt x="102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6"/>
                    <a:pt x="53" y="106"/>
                    <a:pt x="52" y="106"/>
                  </a:cubicBezTo>
                  <a:cubicBezTo>
                    <a:pt x="51" y="106"/>
                    <a:pt x="48" y="107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73581" y="403274"/>
            <a:ext cx="13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minimize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1887" y="1273522"/>
            <a:ext cx="1419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subject to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文本框 202">
                <a:extLst>
                  <a:ext uri="{FF2B5EF4-FFF2-40B4-BE49-F238E27FC236}">
                    <a14:artisticCrisscrossEtching id="{253B027B-C7E1-4A1D-B662-8BFB5C5DC421}"/>
                  </a:ext>
                </a:extLst>
              </p:cNvPr>
              <p:cNvSpPr txBox="1"/>
              <p:nvPr/>
            </p:nvSpPr>
            <p:spPr>
              <a:xfrm>
                <a:off x="408430" y="4030466"/>
                <a:ext cx="369658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en-GB" sz="2400" dirty="0"/>
                  <a:t>I</a:t>
                </a:r>
                <a:r>
                  <a:rPr lang="en-GB" sz="2400" dirty="0">
                    <a:solidFill>
                      <a:schemeClr val="tx1"/>
                    </a:solidFill>
                  </a:rPr>
                  <a:t>s OPT </a:t>
                </a:r>
                <a:r>
                  <a:rPr lang="en-GB" sz="2400" i="1" dirty="0">
                    <a:solidFill>
                      <a:schemeClr val="tx1"/>
                    </a:solidFill>
                  </a:rPr>
                  <a:t>at least</a:t>
                </a:r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GB" sz="2400" dirty="0"/>
                  <a:t>Biggest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for “yes” answer?</a:t>
                </a:r>
                <a:endParaRPr lang="en-GB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3" name="文本框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0" y="4030466"/>
                <a:ext cx="3696589" cy="1200329"/>
              </a:xfrm>
              <a:prstGeom prst="rect">
                <a:avLst/>
              </a:prstGeom>
              <a:blipFill rotWithShape="1">
                <a:blip r:embed="rId64"/>
                <a:stretch>
                  <a:fillRect l="-2475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336" name="组合 335"/>
          <p:cNvGrpSpPr/>
          <p:nvPr/>
        </p:nvGrpSpPr>
        <p:grpSpPr>
          <a:xfrm>
            <a:off x="4559756" y="4019410"/>
            <a:ext cx="3066575" cy="461665"/>
            <a:chOff x="4559756" y="4019410"/>
            <a:chExt cx="3066575" cy="461665"/>
          </a:xfrm>
        </p:grpSpPr>
        <p:sp>
          <p:nvSpPr>
            <p:cNvPr id="329" name="文本框 328"/>
            <p:cNvSpPr txBox="1"/>
            <p:nvPr/>
          </p:nvSpPr>
          <p:spPr>
            <a:xfrm>
              <a:off x="4559756" y="4019410"/>
              <a:ext cx="1362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chemeClr val="accent1"/>
                  </a:solidFill>
                </a:rPr>
                <a:t>maximize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0" name="文本框 329">
                  <a:extLst>
                    <a:ext uri="{FF2B5EF4-FFF2-40B4-BE49-F238E27FC236}">
                      <a14:artisticCrisscrossEtching id="{29062716-7B45-4427-B8A4-92114BBF46B6}"/>
                    </a:ext>
                  </a:extLst>
                </p:cNvPr>
                <p:cNvSpPr txBox="1"/>
                <p:nvPr/>
              </p:nvSpPr>
              <p:spPr>
                <a:xfrm>
                  <a:off x="6079048" y="4055236"/>
                  <a:ext cx="15472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0" name="文本框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048" y="4055236"/>
                  <a:ext cx="1547283" cy="369332"/>
                </a:xfrm>
                <a:prstGeom prst="rect">
                  <a:avLst/>
                </a:prstGeom>
                <a:blipFill rotWithShape="1">
                  <a:blip r:embed="rId65"/>
                  <a:stretch>
                    <a:fillRect l="-3937" r="-118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37" name="组合 336"/>
          <p:cNvGrpSpPr/>
          <p:nvPr/>
        </p:nvGrpSpPr>
        <p:grpSpPr>
          <a:xfrm>
            <a:off x="4503266" y="4570260"/>
            <a:ext cx="3653759" cy="2069734"/>
            <a:chOff x="4503266" y="4570260"/>
            <a:chExt cx="3653759" cy="2069734"/>
          </a:xfrm>
        </p:grpSpPr>
        <p:sp>
          <p:nvSpPr>
            <p:cNvPr id="331" name="文本框 330"/>
            <p:cNvSpPr txBox="1"/>
            <p:nvPr/>
          </p:nvSpPr>
          <p:spPr>
            <a:xfrm>
              <a:off x="4503266" y="4570260"/>
              <a:ext cx="1419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rgbClr val="C00000"/>
                  </a:solidFill>
                </a:rPr>
                <a:t>subject to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文本框 331">
                  <a:extLst>
                    <a:ext uri="{FF2B5EF4-FFF2-40B4-BE49-F238E27FC236}">
                      <a14:artisticCrisscrossEtching id="{C7075132-9DF9-494C-84EA-038F2032D362}"/>
                    </a:ext>
                  </a:extLst>
                </p:cNvPr>
                <p:cNvSpPr txBox="1"/>
                <p:nvPr/>
              </p:nvSpPr>
              <p:spPr>
                <a:xfrm>
                  <a:off x="6148656" y="4616426"/>
                  <a:ext cx="17791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≤7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2" name="文本框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656" y="4616426"/>
                  <a:ext cx="1779141" cy="369332"/>
                </a:xfrm>
                <a:prstGeom prst="rect">
                  <a:avLst/>
                </a:prstGeom>
                <a:blipFill rotWithShape="1">
                  <a:blip r:embed="rId66"/>
                  <a:stretch>
                    <a:fillRect l="-3780" r="-378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3" name="文本框 332">
                  <a:extLst>
                    <a:ext uri="{FF2B5EF4-FFF2-40B4-BE49-F238E27FC236}">
                      <a14:artisticCrisscrossEtching id="{D2845913-07E2-468B-9149-27D485581A36}"/>
                    </a:ext>
                  </a:extLst>
                </p:cNvPr>
                <p:cNvSpPr txBox="1"/>
                <p:nvPr/>
              </p:nvSpPr>
              <p:spPr>
                <a:xfrm>
                  <a:off x="6148655" y="5141847"/>
                  <a:ext cx="20083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3" name="文本框 3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655" y="5141847"/>
                  <a:ext cx="2008370" cy="369332"/>
                </a:xfrm>
                <a:prstGeom prst="rect">
                  <a:avLst/>
                </a:prstGeom>
                <a:blipFill rotWithShape="1">
                  <a:blip r:embed="rId67"/>
                  <a:stretch>
                    <a:fillRect l="-608" r="-334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4" name="文本框 333">
                  <a:extLst>
                    <a:ext uri="{FF2B5EF4-FFF2-40B4-BE49-F238E27FC236}">
                      <a14:artisticCrisscrossEtching id="{8C030AE9-694F-4AAB-9494-66DF785615ED}"/>
                    </a:ext>
                  </a:extLst>
                </p:cNvPr>
                <p:cNvSpPr txBox="1"/>
                <p:nvPr/>
              </p:nvSpPr>
              <p:spPr>
                <a:xfrm>
                  <a:off x="6148655" y="5707963"/>
                  <a:ext cx="17791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4" name="文本框 3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655" y="5707963"/>
                  <a:ext cx="1779141" cy="369332"/>
                </a:xfrm>
                <a:prstGeom prst="rect">
                  <a:avLst/>
                </a:prstGeom>
                <a:blipFill rotWithShape="1">
                  <a:blip r:embed="rId68"/>
                  <a:stretch>
                    <a:fillRect l="-3780" r="-412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5" name="文本框 334">
                  <a:extLst>
                    <a:ext uri="{FF2B5EF4-FFF2-40B4-BE49-F238E27FC236}">
                      <a14:artisticCrisscrossEtching id="{61B02FB9-A858-4B95-849A-E632C5AA29B8}"/>
                    </a:ext>
                  </a:extLst>
                </p:cNvPr>
                <p:cNvSpPr txBox="1"/>
                <p:nvPr/>
              </p:nvSpPr>
              <p:spPr>
                <a:xfrm>
                  <a:off x="6148654" y="6270662"/>
                  <a:ext cx="13569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5" name="文本框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654" y="6270662"/>
                  <a:ext cx="1356975" cy="369332"/>
                </a:xfrm>
                <a:prstGeom prst="rect">
                  <a:avLst/>
                </a:prstGeom>
                <a:blipFill rotWithShape="1">
                  <a:blip r:embed="rId69"/>
                  <a:stretch>
                    <a:fillRect l="-4955" r="-495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文本框 340">
                <a:extLst>
                  <a:ext uri="{FF2B5EF4-FFF2-40B4-BE49-F238E27FC236}">
                    <a14:artisticCrisscrossEtching id="{8DC108D6-38F3-4DBA-A5B1-7EC2CD5D34DB}"/>
                  </a:ext>
                </a:extLst>
              </p:cNvPr>
              <p:cNvSpPr txBox="1"/>
              <p:nvPr/>
            </p:nvSpPr>
            <p:spPr>
              <a:xfrm rot="5400000">
                <a:off x="4972456" y="871792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1" name="文本框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72456" y="871792"/>
                <a:ext cx="299762" cy="369332"/>
              </a:xfrm>
              <a:prstGeom prst="rect">
                <a:avLst/>
              </a:prstGeom>
              <a:blipFill rotWithShape="1">
                <a:blip r:embed="rId70"/>
                <a:stretch>
                  <a:fillRect l="-11475" t="-24490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文本框 341">
                <a:extLst>
                  <a:ext uri="{FF2B5EF4-FFF2-40B4-BE49-F238E27FC236}">
                    <a14:artisticCrisscrossEtching id="{85686DDD-A7AD-4A5C-849D-8CF5CBC8584B}"/>
                  </a:ext>
                </a:extLst>
              </p:cNvPr>
              <p:cNvSpPr txBox="1"/>
              <p:nvPr/>
            </p:nvSpPr>
            <p:spPr>
              <a:xfrm rot="5400000">
                <a:off x="4972456" y="1774367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2" name="文本框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72456" y="1774367"/>
                <a:ext cx="299762" cy="369332"/>
              </a:xfrm>
              <a:prstGeom prst="rect">
                <a:avLst/>
              </a:prstGeom>
              <a:blipFill rotWithShape="1">
                <a:blip r:embed="rId71"/>
                <a:stretch>
                  <a:fillRect l="-4918" t="-2040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文本框 342">
                <a:extLst>
                  <a:ext uri="{FF2B5EF4-FFF2-40B4-BE49-F238E27FC236}">
                    <a14:artisticCrisscrossEtching id="{7A327288-76F4-4DC9-B0E8-EE8C9B629B0C}"/>
                  </a:ext>
                </a:extLst>
              </p:cNvPr>
              <p:cNvSpPr txBox="1"/>
              <p:nvPr/>
            </p:nvSpPr>
            <p:spPr>
              <a:xfrm rot="5400000">
                <a:off x="7147332" y="1774367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3" name="文本框 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47332" y="1774367"/>
                <a:ext cx="299762" cy="369332"/>
              </a:xfrm>
              <a:prstGeom prst="rect">
                <a:avLst/>
              </a:prstGeom>
              <a:blipFill rotWithShape="1">
                <a:blip r:embed="rId72"/>
                <a:stretch>
                  <a:fillRect l="-6667" t="-2040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77434" y="818952"/>
            <a:ext cx="4342784" cy="2335659"/>
            <a:chOff x="177434" y="523982"/>
            <a:chExt cx="4342784" cy="2335659"/>
          </a:xfrm>
        </p:grpSpPr>
        <p:sp>
          <p:nvSpPr>
            <p:cNvPr id="20" name="矩形 19"/>
            <p:cNvSpPr/>
            <p:nvPr/>
          </p:nvSpPr>
          <p:spPr>
            <a:xfrm>
              <a:off x="177434" y="523982"/>
              <a:ext cx="4342784" cy="2335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30910" y="608389"/>
              <a:ext cx="1317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chemeClr val="accent1"/>
                  </a:solidFill>
                </a:rPr>
                <a:t>minimize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4:artisticCrisscrossEtching id="{01A9800C-90FB-4B46-8CBC-ABDDCBE016EC}"/>
                    </a:ext>
                  </a:extLst>
                </p:cNvPr>
                <p:cNvSpPr txBox="1"/>
                <p:nvPr/>
              </p:nvSpPr>
              <p:spPr>
                <a:xfrm>
                  <a:off x="1804998" y="644215"/>
                  <a:ext cx="20430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998" y="644215"/>
                  <a:ext cx="2043059" cy="369332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 l="-2985" r="-119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6" name="文本框 5"/>
            <p:cNvSpPr txBox="1"/>
            <p:nvPr/>
          </p:nvSpPr>
          <p:spPr>
            <a:xfrm>
              <a:off x="229216" y="1159239"/>
              <a:ext cx="1419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rgbClr val="C00000"/>
                  </a:solidFill>
                </a:rPr>
                <a:t>subject to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4:artisticCrisscrossEtching id="{3795C227-B5D6-40A9-A04A-FA358B4CB1A5}"/>
                    </a:ext>
                  </a:extLst>
                </p:cNvPr>
                <p:cNvSpPr txBox="1"/>
                <p:nvPr/>
              </p:nvSpPr>
              <p:spPr>
                <a:xfrm>
                  <a:off x="1804998" y="1205405"/>
                  <a:ext cx="26147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≥10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998" y="1205405"/>
                  <a:ext cx="2614755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932" r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4:artisticCrisscrossEtching id="{A31876EC-E2BC-4817-9D75-3277F77CF65C}"/>
                    </a:ext>
                  </a:extLst>
                </p:cNvPr>
                <p:cNvSpPr txBox="1"/>
                <p:nvPr/>
              </p:nvSpPr>
              <p:spPr>
                <a:xfrm>
                  <a:off x="1804998" y="1730826"/>
                  <a:ext cx="26147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≥6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998" y="1730826"/>
                  <a:ext cx="2614755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331" r="-256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4:artisticCrisscrossEtching id="{687F64C9-E0B4-4494-8205-D7F94FFD7288}"/>
                    </a:ext>
                  </a:extLst>
                </p:cNvPr>
                <p:cNvSpPr txBox="1"/>
                <p:nvPr/>
              </p:nvSpPr>
              <p:spPr>
                <a:xfrm>
                  <a:off x="1804998" y="2256247"/>
                  <a:ext cx="17704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998" y="2256247"/>
                  <a:ext cx="177042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718" r="-378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5008954" y="503177"/>
            <a:ext cx="3957612" cy="2825394"/>
            <a:chOff x="5058866" y="523981"/>
            <a:chExt cx="3957612" cy="2825394"/>
          </a:xfrm>
        </p:grpSpPr>
        <p:sp>
          <p:nvSpPr>
            <p:cNvPr id="21" name="矩形 20"/>
            <p:cNvSpPr/>
            <p:nvPr/>
          </p:nvSpPr>
          <p:spPr>
            <a:xfrm>
              <a:off x="5058866" y="523981"/>
              <a:ext cx="3957612" cy="28253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215821" y="608389"/>
              <a:ext cx="1362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chemeClr val="accent1"/>
                  </a:solidFill>
                </a:rPr>
                <a:t>maximize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4:artisticCrisscrossEtching id="{32A53ACE-C3AD-464B-9B91-05FEC04F097E}"/>
                    </a:ext>
                  </a:extLst>
                </p:cNvPr>
                <p:cNvSpPr txBox="1"/>
                <p:nvPr/>
              </p:nvSpPr>
              <p:spPr>
                <a:xfrm>
                  <a:off x="6735113" y="644215"/>
                  <a:ext cx="15472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113" y="644215"/>
                  <a:ext cx="1547283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4348" r="-158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5" name="文本框 14"/>
            <p:cNvSpPr txBox="1"/>
            <p:nvPr/>
          </p:nvSpPr>
          <p:spPr>
            <a:xfrm>
              <a:off x="5159331" y="1159239"/>
              <a:ext cx="1419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rgbClr val="C00000"/>
                  </a:solidFill>
                </a:rPr>
                <a:t>subject to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4:artisticCrisscrossEtching id="{83B990A4-485A-4021-912E-2F78A684E0CA}"/>
                    </a:ext>
                  </a:extLst>
                </p:cNvPr>
                <p:cNvSpPr txBox="1"/>
                <p:nvPr/>
              </p:nvSpPr>
              <p:spPr>
                <a:xfrm>
                  <a:off x="6804721" y="1205405"/>
                  <a:ext cx="17791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≤7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721" y="1205405"/>
                  <a:ext cx="177914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767" r="-376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4:artisticCrisscrossEtching id="{C40DD704-857D-487E-B2E5-AE866E80934C}"/>
                    </a:ext>
                  </a:extLst>
                </p:cNvPr>
                <p:cNvSpPr txBox="1"/>
                <p:nvPr/>
              </p:nvSpPr>
              <p:spPr>
                <a:xfrm>
                  <a:off x="6804720" y="1730826"/>
                  <a:ext cx="20083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720" y="1730826"/>
                  <a:ext cx="200837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03" r="-333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4:artisticCrisscrossEtching id="{64E26412-26F6-408D-BDD6-FC7BBD104986}"/>
                    </a:ext>
                  </a:extLst>
                </p:cNvPr>
                <p:cNvSpPr txBox="1"/>
                <p:nvPr/>
              </p:nvSpPr>
              <p:spPr>
                <a:xfrm>
                  <a:off x="6804720" y="2296942"/>
                  <a:ext cx="17791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720" y="2296942"/>
                  <a:ext cx="1779141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425" r="-411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4:artisticCrisscrossEtching id="{62B25140-D393-460E-8DA0-F02E8E258975}"/>
                    </a:ext>
                  </a:extLst>
                </p:cNvPr>
                <p:cNvSpPr txBox="1"/>
                <p:nvPr/>
              </p:nvSpPr>
              <p:spPr>
                <a:xfrm>
                  <a:off x="6804719" y="2859641"/>
                  <a:ext cx="13569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719" y="2859641"/>
                  <a:ext cx="1356975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4933" r="-493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sp>
        <p:nvSpPr>
          <p:cNvPr id="24" name="文本框 23"/>
          <p:cNvSpPr txBox="1"/>
          <p:nvPr/>
        </p:nvSpPr>
        <p:spPr>
          <a:xfrm>
            <a:off x="1843720" y="3523440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Primal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078" y="3523440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Dual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4:artisticCrisscrossEtching id="{8E20F673-C6C8-41B0-933D-EE03B8BA35F0}"/>
                  </a:ext>
                </a:extLst>
              </p:cNvPr>
              <p:cNvSpPr txBox="1"/>
              <p:nvPr/>
            </p:nvSpPr>
            <p:spPr>
              <a:xfrm>
                <a:off x="177434" y="4062497"/>
                <a:ext cx="25282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</a:t>
                </a:r>
                <a:br>
                  <a:rPr lang="en-GB" sz="2400" dirty="0">
                    <a:solidFill>
                      <a:schemeClr val="tx1"/>
                    </a:solidFill>
                  </a:rPr>
                </a:br>
                <a:r>
                  <a:rPr lang="en-GB" sz="24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at 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  <a:endParaRPr lang="en-GB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4" y="4062497"/>
                <a:ext cx="2528256" cy="830997"/>
              </a:xfrm>
              <a:prstGeom prst="rect">
                <a:avLst/>
              </a:prstGeom>
              <a:blipFill rotWithShape="1">
                <a:blip r:embed="rId10"/>
                <a:stretch>
                  <a:fillRect l="-3614" t="-5839" r="-313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4:artisticCrisscrossEtching id="{2A056A4F-B7B1-44EF-8882-94950CC825FD}"/>
                  </a:ext>
                </a:extLst>
              </p:cNvPr>
              <p:cNvSpPr txBox="1"/>
              <p:nvPr/>
            </p:nvSpPr>
            <p:spPr>
              <a:xfrm>
                <a:off x="177434" y="5492644"/>
                <a:ext cx="36297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</a:rPr>
                  <a:t>Every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implies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4" y="5492644"/>
                <a:ext cx="3629712" cy="707886"/>
              </a:xfrm>
              <a:prstGeom prst="rect">
                <a:avLst/>
              </a:prstGeom>
              <a:blipFill rotWithShape="1">
                <a:blip r:embed="rId11"/>
                <a:stretch>
                  <a:fillRect l="-1678" t="-4310" r="-671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4:artisticCrisscrossEtching id="{FCBA74C7-A80E-44E3-8D22-8BFD99A2A6E5}"/>
                  </a:ext>
                </a:extLst>
              </p:cNvPr>
              <p:cNvSpPr txBox="1"/>
              <p:nvPr/>
            </p:nvSpPr>
            <p:spPr>
              <a:xfrm>
                <a:off x="5008954" y="4062496"/>
                <a:ext cx="369658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</a:t>
                </a:r>
                <a:br>
                  <a:rPr lang="en-GB" sz="2400" dirty="0">
                    <a:solidFill>
                      <a:schemeClr val="tx1"/>
                    </a:solidFill>
                  </a:rPr>
                </a:br>
                <a:r>
                  <a:rPr lang="en-GB" sz="24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GB" sz="2400" dirty="0"/>
                  <a:t>Biggest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for “yes” answer ?</a:t>
                </a:r>
                <a:endParaRPr lang="en-GB" sz="2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54" y="4062496"/>
                <a:ext cx="3696589" cy="1200329"/>
              </a:xfrm>
              <a:prstGeom prst="rect">
                <a:avLst/>
              </a:prstGeom>
              <a:blipFill rotWithShape="1">
                <a:blip r:embed="rId12"/>
                <a:stretch>
                  <a:fillRect l="-2640" t="-4061" r="-16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4:artisticCrisscrossEtching id="{D0D24E94-9B74-4B7D-B012-FE6D9D5FBC1D}"/>
                  </a:ext>
                </a:extLst>
              </p:cNvPr>
              <p:cNvSpPr txBox="1"/>
              <p:nvPr/>
            </p:nvSpPr>
            <p:spPr>
              <a:xfrm>
                <a:off x="5008954" y="5492644"/>
                <a:ext cx="366472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</a:rPr>
                  <a:t>Every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implies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54" y="5492644"/>
                <a:ext cx="3664721" cy="707886"/>
              </a:xfrm>
              <a:prstGeom prst="rect">
                <a:avLst/>
              </a:prstGeom>
              <a:blipFill rotWithShape="1">
                <a:blip r:embed="rId13"/>
                <a:stretch>
                  <a:fillRect l="-1830" t="-4310" r="-666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: 圆角 38"/>
          <p:cNvSpPr/>
          <p:nvPr/>
        </p:nvSpPr>
        <p:spPr>
          <a:xfrm>
            <a:off x="4961888" y="4813192"/>
            <a:ext cx="3291663" cy="3710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: 圆角 36"/>
          <p:cNvSpPr/>
          <p:nvPr/>
        </p:nvSpPr>
        <p:spPr>
          <a:xfrm>
            <a:off x="591825" y="4813193"/>
            <a:ext cx="2565081" cy="3710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759"/>
            <a:ext cx="7886700" cy="796254"/>
          </a:xfrm>
        </p:spPr>
        <p:txBody>
          <a:bodyPr/>
          <a:lstStyle/>
          <a:p>
            <a:r>
              <a:rPr lang="en-GB" dirty="0"/>
              <a:t>LP Duality</a:t>
            </a:r>
            <a:endParaRPr 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646556" y="1070418"/>
            <a:ext cx="2106495" cy="2115805"/>
            <a:chOff x="1510008" y="2682226"/>
            <a:chExt cx="2106495" cy="2115805"/>
          </a:xfrm>
        </p:grpSpPr>
        <p:grpSp>
          <p:nvGrpSpPr>
            <p:cNvPr id="11" name="组合 10"/>
            <p:cNvGrpSpPr/>
            <p:nvPr/>
          </p:nvGrpSpPr>
          <p:grpSpPr>
            <a:xfrm>
              <a:off x="1510008" y="3143892"/>
              <a:ext cx="2106495" cy="1654139"/>
              <a:chOff x="1510008" y="3143892"/>
              <a:chExt cx="2106495" cy="165413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10008" y="3143892"/>
                <a:ext cx="2106495" cy="16541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602475" y="3238573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>
                    <a:solidFill>
                      <a:schemeClr val="accent1"/>
                    </a:solidFill>
                  </a:rPr>
                  <a:t>min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文本框 5">
                    <a:extLst>
                      <a:ext uri="{FF2B5EF4-FFF2-40B4-BE49-F238E27FC236}">
                        <a14:artisticCrisscrossEtching id="{124335B8-01D1-42E1-BB63-49A01925A2F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3274399"/>
                    <a:ext cx="55521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3274399"/>
                    <a:ext cx="555217" cy="369332"/>
                  </a:xfrm>
                  <a:prstGeom prst="rect">
                    <a:avLst/>
                  </a:prstGeom>
                  <a:blipFill rotWithShape="1">
                    <a:blip r:embed="rId1"/>
                    <a:stretch>
                      <a:fillRect l="-12088" t="-38333" r="-82418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7" name="文本框 6"/>
              <p:cNvSpPr txBox="1"/>
              <p:nvPr/>
            </p:nvSpPr>
            <p:spPr>
              <a:xfrm>
                <a:off x="1710068" y="3740794"/>
                <a:ext cx="554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 err="1">
                    <a:solidFill>
                      <a:srgbClr val="C00000"/>
                    </a:solidFill>
                  </a:rPr>
                  <a:t>s.t.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本框 7">
                    <a:extLst>
                      <a:ext uri="{FF2B5EF4-FFF2-40B4-BE49-F238E27FC236}">
                        <a14:artisticCrisscrossEtching id="{9C7BDAB8-4714-4532-93EE-C3294BBE973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3759678"/>
                    <a:ext cx="1015534" cy="4238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3759678"/>
                    <a:ext cx="1015534" cy="423899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本框 8">
                    <a:extLst>
                      <a:ext uri="{FF2B5EF4-FFF2-40B4-BE49-F238E27FC236}">
                        <a14:artisticCrisscrossEtching id="{E4FF788B-8C5A-45E0-BA50-A18FD2DF4782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4299524"/>
                    <a:ext cx="813428" cy="4165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4299524"/>
                    <a:ext cx="813428" cy="416524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20" name="文本框 19"/>
            <p:cNvSpPr txBox="1"/>
            <p:nvPr/>
          </p:nvSpPr>
          <p:spPr>
            <a:xfrm>
              <a:off x="1510008" y="2682226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</a:rPr>
                <a:t>Primal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26140" y="1070418"/>
            <a:ext cx="2106495" cy="2115805"/>
            <a:chOff x="5574759" y="2682225"/>
            <a:chExt cx="2106495" cy="2115805"/>
          </a:xfrm>
        </p:grpSpPr>
        <p:grpSp>
          <p:nvGrpSpPr>
            <p:cNvPr id="19" name="组合 18"/>
            <p:cNvGrpSpPr/>
            <p:nvPr/>
          </p:nvGrpSpPr>
          <p:grpSpPr>
            <a:xfrm>
              <a:off x="5574759" y="3143891"/>
              <a:ext cx="2106495" cy="1654139"/>
              <a:chOff x="5574759" y="3143891"/>
              <a:chExt cx="2106495" cy="165413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4759" y="3143891"/>
                <a:ext cx="2106495" cy="16541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74759" y="3238573"/>
                <a:ext cx="707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>
                    <a:solidFill>
                      <a:schemeClr val="accent1"/>
                    </a:solidFill>
                  </a:rPr>
                  <a:t>max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文本框 14">
                    <a:extLst>
                      <a:ext uri="{FF2B5EF4-FFF2-40B4-BE49-F238E27FC236}">
                        <a14:artisticCrisscrossEtching id="{7E8AF96A-E5B0-4A6D-A36C-9AE3D4AB2248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3255392"/>
                    <a:ext cx="579581" cy="4238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3255392"/>
                    <a:ext cx="579581" cy="4238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16" name="文本框 15"/>
              <p:cNvSpPr txBox="1"/>
              <p:nvPr/>
            </p:nvSpPr>
            <p:spPr>
              <a:xfrm>
                <a:off x="5727557" y="3740794"/>
                <a:ext cx="554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 err="1">
                    <a:solidFill>
                      <a:srgbClr val="C00000"/>
                    </a:solidFill>
                  </a:rPr>
                  <a:t>s.t.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文本框 16">
                    <a:extLst>
                      <a:ext uri="{FF2B5EF4-FFF2-40B4-BE49-F238E27FC236}">
                        <a14:artisticCrisscrossEtching id="{164D4654-940C-4A9C-99DB-0EF1357E2B4C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3786295"/>
                    <a:ext cx="114826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3786295"/>
                    <a:ext cx="1148263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6383" t="-38333" r="-4095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本框 17">
                    <a:extLst>
                      <a:ext uri="{FF2B5EF4-FFF2-40B4-BE49-F238E27FC236}">
                        <a14:artisticCrisscrossEtching id="{8C343586-1C3A-4F45-B186-0E9E32BCF510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4257233"/>
                    <a:ext cx="817403" cy="4165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4257233"/>
                    <a:ext cx="817403" cy="416524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21" name="文本框 20"/>
            <p:cNvSpPr txBox="1"/>
            <p:nvPr/>
          </p:nvSpPr>
          <p:spPr>
            <a:xfrm>
              <a:off x="5574759" y="2682225"/>
              <a:ext cx="77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Dual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4:artisticCrisscrossEtching id="{DACEDA71-FDC0-465C-A73A-5971202346C1}"/>
                  </a:ext>
                </a:extLst>
              </p:cNvPr>
              <p:cNvSpPr txBox="1"/>
              <p:nvPr/>
            </p:nvSpPr>
            <p:spPr>
              <a:xfrm>
                <a:off x="628650" y="3280904"/>
                <a:ext cx="25282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</a:t>
                </a:r>
                <a:br>
                  <a:rPr lang="en-GB" sz="2400" dirty="0">
                    <a:solidFill>
                      <a:schemeClr val="tx1"/>
                    </a:solidFill>
                  </a:rPr>
                </a:br>
                <a:r>
                  <a:rPr lang="en-GB" sz="24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at 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  <a:endParaRPr lang="en-GB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80904"/>
                <a:ext cx="2528256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3614" t="-5839" r="-313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4:artisticCrisscrossEtching id="{101837DF-2BCD-4990-ACEE-64D873D46808}"/>
                  </a:ext>
                </a:extLst>
              </p:cNvPr>
              <p:cNvSpPr txBox="1"/>
              <p:nvPr/>
            </p:nvSpPr>
            <p:spPr>
              <a:xfrm>
                <a:off x="646556" y="4476376"/>
                <a:ext cx="36297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</a:rPr>
                  <a:t>Every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implies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6" y="4476376"/>
                <a:ext cx="3629712" cy="707886"/>
              </a:xfrm>
              <a:prstGeom prst="rect">
                <a:avLst/>
              </a:prstGeom>
              <a:blipFill rotWithShape="1">
                <a:blip r:embed="rId8"/>
                <a:stretch>
                  <a:fillRect l="-1681" t="-4310" r="-840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4:artisticCrisscrossEtching id="{3AC93B0B-44AB-4C91-A1F4-D45AAFD46CDF}"/>
                  </a:ext>
                </a:extLst>
              </p:cNvPr>
              <p:cNvSpPr txBox="1"/>
              <p:nvPr/>
            </p:nvSpPr>
            <p:spPr>
              <a:xfrm>
                <a:off x="4926140" y="3276047"/>
                <a:ext cx="369658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/>
                    </a:solidFill>
                  </a:rPr>
                  <a:t>Question</a:t>
                </a:r>
                <a:r>
                  <a:rPr lang="en-GB" sz="2400" dirty="0">
                    <a:solidFill>
                      <a:schemeClr val="tx1"/>
                    </a:solidFill>
                  </a:rPr>
                  <a:t>: </a:t>
                </a:r>
                <a:br>
                  <a:rPr lang="en-GB" sz="2400" dirty="0">
                    <a:solidFill>
                      <a:schemeClr val="tx1"/>
                    </a:solidFill>
                  </a:rPr>
                </a:br>
                <a:r>
                  <a:rPr lang="en-GB" sz="24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GB" sz="2400" dirty="0"/>
                  <a:t>Biggest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for “yes” answer ?</a:t>
                </a:r>
                <a:endParaRPr lang="en-GB" sz="24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140" y="3276047"/>
                <a:ext cx="3696589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2475" t="-4061" r="-1815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4:artisticCrisscrossEtching id="{E4ECFC3C-4219-4425-AA4B-89B48A633CAE}"/>
                  </a:ext>
                </a:extLst>
              </p:cNvPr>
              <p:cNvSpPr txBox="1"/>
              <p:nvPr/>
            </p:nvSpPr>
            <p:spPr>
              <a:xfrm>
                <a:off x="4921488" y="4476376"/>
                <a:ext cx="366472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</a:rPr>
                  <a:t>Every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implies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88" y="4476376"/>
                <a:ext cx="3664721" cy="707886"/>
              </a:xfrm>
              <a:prstGeom prst="rect">
                <a:avLst/>
              </a:prstGeom>
              <a:blipFill rotWithShape="1">
                <a:blip r:embed="rId10"/>
                <a:stretch>
                  <a:fillRect l="-1664" t="-4310" r="-832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2944584" y="1643585"/>
            <a:ext cx="1790023" cy="598118"/>
            <a:chOff x="2944584" y="1643585"/>
            <a:chExt cx="1790023" cy="598118"/>
          </a:xfrm>
        </p:grpSpPr>
        <p:sp>
          <p:nvSpPr>
            <p:cNvPr id="28" name="箭头: 右 27"/>
            <p:cNvSpPr/>
            <p:nvPr/>
          </p:nvSpPr>
          <p:spPr>
            <a:xfrm>
              <a:off x="2944584" y="1927563"/>
              <a:ext cx="1790023" cy="31414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>
                  <a:extLst>
                    <a:ext uri="{FF2B5EF4-FFF2-40B4-BE49-F238E27FC236}">
                      <a14:artisticCrisscrossEtching id="{871750A2-83D7-44D1-8F9A-257EC1735BC4}"/>
                    </a:ext>
                  </a:extLst>
                </p:cNvPr>
                <p:cNvSpPr txBox="1"/>
                <p:nvPr/>
              </p:nvSpPr>
              <p:spPr>
                <a:xfrm>
                  <a:off x="3027609" y="1643585"/>
                  <a:ext cx="162397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𝐏𝐫𝐢𝐦𝐚𝐥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609" y="1643585"/>
                  <a:ext cx="1623971" cy="30777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3383" t="-4000" r="-5639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3" name="组合 32"/>
          <p:cNvGrpSpPr/>
          <p:nvPr/>
        </p:nvGrpSpPr>
        <p:grpSpPr>
          <a:xfrm>
            <a:off x="2953111" y="2291160"/>
            <a:ext cx="1790023" cy="615778"/>
            <a:chOff x="2953111" y="2291160"/>
            <a:chExt cx="1790023" cy="615778"/>
          </a:xfrm>
        </p:grpSpPr>
        <p:sp>
          <p:nvSpPr>
            <p:cNvPr id="30" name="箭头: 左 29"/>
            <p:cNvSpPr/>
            <p:nvPr/>
          </p:nvSpPr>
          <p:spPr>
            <a:xfrm>
              <a:off x="2953111" y="2291160"/>
              <a:ext cx="1790023" cy="314140"/>
            </a:xfrm>
            <a:prstGeom prst="lef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4:artisticCrisscrossEtching id="{89649088-2254-4C69-BD61-6938F7F0CD66}"/>
                    </a:ext>
                  </a:extLst>
                </p:cNvPr>
                <p:cNvSpPr txBox="1"/>
                <p:nvPr/>
              </p:nvSpPr>
              <p:spPr>
                <a:xfrm>
                  <a:off x="3157452" y="2599161"/>
                  <a:ext cx="136428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𝐃𝐮𝐚𝐥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452" y="2599161"/>
                  <a:ext cx="1364284" cy="30777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4018" t="-1961" r="-669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4:artisticCrisscrossEtching id="{4C909DA7-D78B-4116-AED0-1E0B9D4ACD0C}"/>
                  </a:ext>
                </a:extLst>
              </p:cNvPr>
              <p:cNvSpPr txBox="1"/>
              <p:nvPr/>
            </p:nvSpPr>
            <p:spPr>
              <a:xfrm>
                <a:off x="164665" y="5860722"/>
                <a:ext cx="36000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𝐏𝐫𝐢𝐦𝐚𝐥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𝑑𝑢𝑎𝑙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𝑑𝑢𝑎𝑙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𝐏𝐫𝐢𝐦𝐚𝐥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65" y="5860722"/>
                <a:ext cx="3600088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338" t="-1961" r="-101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4:artisticCrisscrossEtching id="{B1DB0106-21D7-470E-9053-D8266D9AFA14}"/>
                  </a:ext>
                </a:extLst>
              </p:cNvPr>
              <p:cNvSpPr txBox="1"/>
              <p:nvPr/>
            </p:nvSpPr>
            <p:spPr>
              <a:xfrm>
                <a:off x="4276268" y="5814556"/>
                <a:ext cx="4657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For every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sz="2000" dirty="0"/>
                  <a:t> and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OP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SO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268" y="5814556"/>
                <a:ext cx="4657878" cy="707886"/>
              </a:xfrm>
              <a:prstGeom prst="rect">
                <a:avLst/>
              </a:prstGeom>
              <a:blipFill rotWithShape="1">
                <a:blip r:embed="rId14"/>
                <a:stretch>
                  <a:fillRect l="-1307" t="-5172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4276268" y="5401192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/>
              <a:t>Weak duality theorem:</a:t>
            </a:r>
            <a:endParaRPr lang="en-US" sz="2400" b="1" u="sng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7" grpId="0" animBg="1"/>
      <p:bldP spid="37" grpId="1" animBg="1"/>
      <p:bldP spid="36" grpId="0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28650" y="-871"/>
            <a:ext cx="7886700" cy="796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LP Duality</a:t>
            </a:r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28650" y="795383"/>
            <a:ext cx="2106495" cy="2115805"/>
            <a:chOff x="1510008" y="2682226"/>
            <a:chExt cx="2106495" cy="2115805"/>
          </a:xfrm>
        </p:grpSpPr>
        <p:grpSp>
          <p:nvGrpSpPr>
            <p:cNvPr id="14" name="组合 13"/>
            <p:cNvGrpSpPr/>
            <p:nvPr/>
          </p:nvGrpSpPr>
          <p:grpSpPr>
            <a:xfrm>
              <a:off x="1510008" y="3143892"/>
              <a:ext cx="2106495" cy="1654139"/>
              <a:chOff x="1510008" y="3143892"/>
              <a:chExt cx="2106495" cy="165413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510008" y="3143892"/>
                <a:ext cx="2106495" cy="16541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602475" y="3238573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>
                    <a:solidFill>
                      <a:schemeClr val="accent1"/>
                    </a:solidFill>
                  </a:rPr>
                  <a:t>min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本框 17">
                    <a:extLst>
                      <a:ext uri="{FF2B5EF4-FFF2-40B4-BE49-F238E27FC236}">
                        <a14:artisticCrisscrossEtching id="{CF01A70C-9F9F-4378-AE47-0245605DF7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3274399"/>
                    <a:ext cx="55521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3274399"/>
                    <a:ext cx="555217" cy="369332"/>
                  </a:xfrm>
                  <a:prstGeom prst="rect">
                    <a:avLst/>
                  </a:prstGeom>
                  <a:blipFill rotWithShape="1">
                    <a:blip r:embed="rId1"/>
                    <a:stretch>
                      <a:fillRect l="-12088" t="-38333" r="-82418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19" name="文本框 18"/>
              <p:cNvSpPr txBox="1"/>
              <p:nvPr/>
            </p:nvSpPr>
            <p:spPr>
              <a:xfrm>
                <a:off x="1710068" y="3740794"/>
                <a:ext cx="554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 err="1">
                    <a:solidFill>
                      <a:srgbClr val="C00000"/>
                    </a:solidFill>
                  </a:rPr>
                  <a:t>s.t.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本框 19">
                    <a:extLst>
                      <a:ext uri="{FF2B5EF4-FFF2-40B4-BE49-F238E27FC236}">
                        <a14:artisticCrisscrossEtching id="{8E5BC05D-B7A7-4F45-AA0E-88136B30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3759678"/>
                    <a:ext cx="1015534" cy="4238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3759678"/>
                    <a:ext cx="1015534" cy="423899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文本框 20">
                    <a:extLst>
                      <a:ext uri="{FF2B5EF4-FFF2-40B4-BE49-F238E27FC236}">
                        <a14:artisticCrisscrossEtching id="{183B9D5B-E8A8-483D-BBA7-B0B8C821E0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4299524"/>
                    <a:ext cx="813428" cy="4165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4299524"/>
                    <a:ext cx="813428" cy="416524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15" name="文本框 14"/>
            <p:cNvSpPr txBox="1"/>
            <p:nvPr/>
          </p:nvSpPr>
          <p:spPr>
            <a:xfrm>
              <a:off x="1510008" y="2682226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</a:rPr>
                <a:t>Primal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64956" y="796048"/>
            <a:ext cx="2106495" cy="2115805"/>
            <a:chOff x="5574759" y="2682225"/>
            <a:chExt cx="2106495" cy="2115805"/>
          </a:xfrm>
        </p:grpSpPr>
        <p:grpSp>
          <p:nvGrpSpPr>
            <p:cNvPr id="23" name="组合 22"/>
            <p:cNvGrpSpPr/>
            <p:nvPr/>
          </p:nvGrpSpPr>
          <p:grpSpPr>
            <a:xfrm>
              <a:off x="5574759" y="3143891"/>
              <a:ext cx="2106495" cy="1654139"/>
              <a:chOff x="5574759" y="3143891"/>
              <a:chExt cx="2106495" cy="1654139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574759" y="3143891"/>
                <a:ext cx="2106495" cy="16541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574759" y="3238573"/>
                <a:ext cx="707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>
                    <a:solidFill>
                      <a:schemeClr val="accent1"/>
                    </a:solidFill>
                  </a:rPr>
                  <a:t>max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本框 26">
                    <a:extLst>
                      <a:ext uri="{FF2B5EF4-FFF2-40B4-BE49-F238E27FC236}">
                        <a14:artisticCrisscrossEtching id="{0679C214-A011-491B-AA24-CCA1BEA2DFA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3255392"/>
                    <a:ext cx="579581" cy="4238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3255392"/>
                    <a:ext cx="579581" cy="4238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28" name="文本框 27"/>
              <p:cNvSpPr txBox="1"/>
              <p:nvPr/>
            </p:nvSpPr>
            <p:spPr>
              <a:xfrm>
                <a:off x="5727557" y="3740794"/>
                <a:ext cx="554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 err="1">
                    <a:solidFill>
                      <a:srgbClr val="C00000"/>
                    </a:solidFill>
                  </a:rPr>
                  <a:t>s.t.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本框 28">
                    <a:extLst>
                      <a:ext uri="{FF2B5EF4-FFF2-40B4-BE49-F238E27FC236}">
                        <a14:artisticCrisscrossEtching id="{B246333B-43B3-4828-ADC8-E89AFE350B0E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3786295"/>
                    <a:ext cx="114826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3786295"/>
                    <a:ext cx="1148263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5820" t="-38333" r="-40741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文本框 29">
                    <a:extLst>
                      <a:ext uri="{FF2B5EF4-FFF2-40B4-BE49-F238E27FC236}">
                        <a14:artisticCrisscrossEtching id="{01EA9DC9-CDC0-4BBC-92FA-36F56C8B8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4257233"/>
                    <a:ext cx="817403" cy="4165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4257233"/>
                    <a:ext cx="817403" cy="416524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24" name="文本框 23"/>
            <p:cNvSpPr txBox="1"/>
            <p:nvPr/>
          </p:nvSpPr>
          <p:spPr>
            <a:xfrm>
              <a:off x="5574759" y="2682225"/>
              <a:ext cx="77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Dual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4:artisticCrisscrossEtching id="{9569C1C1-C980-4A18-9AD8-8AE68A575D78}"/>
                  </a:ext>
                </a:extLst>
              </p:cNvPr>
              <p:cNvSpPr txBox="1"/>
              <p:nvPr/>
            </p:nvSpPr>
            <p:spPr>
              <a:xfrm>
                <a:off x="619769" y="3106543"/>
                <a:ext cx="6776342" cy="17214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b="1" u="sng" dirty="0"/>
                  <a:t>Weak duality theorem:</a:t>
                </a:r>
              </a:p>
              <a:p>
                <a:pPr/>
                <a:r>
                  <a:rPr lang="en-GB" sz="20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are feasible solutions for primal and dual, then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9" y="3106543"/>
                <a:ext cx="6776342" cy="1721497"/>
              </a:xfrm>
              <a:prstGeom prst="rect">
                <a:avLst/>
              </a:prstGeom>
              <a:blipFill rotWithShape="1">
                <a:blip r:embed="rId7"/>
                <a:stretch>
                  <a:fillRect l="-1346" t="-2456"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4:artisticCrisscrossEtching id="{ADD87CC3-DC55-40EE-BA06-D4B7E6090968}"/>
                  </a:ext>
                </a:extLst>
              </p:cNvPr>
              <p:cNvSpPr/>
              <p:nvPr/>
            </p:nvSpPr>
            <p:spPr>
              <a:xfrm>
                <a:off x="628650" y="5022730"/>
                <a:ext cx="8052011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022730"/>
                <a:ext cx="8052011" cy="128137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4:artisticCrisscrossEtching id="{48DE40F1-07A7-45CC-B06F-569E69EF9D2B}"/>
                  </a:ext>
                </a:extLst>
              </p:cNvPr>
              <p:cNvSpPr txBox="1"/>
              <p:nvPr/>
            </p:nvSpPr>
            <p:spPr>
              <a:xfrm>
                <a:off x="5466101" y="1930229"/>
                <a:ext cx="36503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𝐒𝐎𝐋</m:t>
                          </m:r>
                        </m:e>
                        <m:sub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𝐎𝐏</m:t>
                      </m:r>
                      <m:sSub>
                        <m:sSubPr>
                          <m:ctrlP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GB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en-GB" sz="2000" b="1" i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𝐎𝐏𝐓</m:t>
                          </m:r>
                        </m:e>
                        <m:sub>
                          <m:r>
                            <a:rPr lang="en-GB" sz="2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  <m:r>
                        <a:rPr lang="en-GB" sz="2000" b="1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𝐒𝐎</m:t>
                      </m:r>
                      <m:sSub>
                        <m:sSubPr>
                          <m:ctrlPr>
                            <a:rPr lang="en-GB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101" y="1930229"/>
                <a:ext cx="3650358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4:artisticCrisscrossEtching id="{032A0ABF-D4E4-4859-B239-A1725383DB44}"/>
                  </a:ext>
                </a:extLst>
              </p:cNvPr>
              <p:cNvSpPr txBox="1"/>
              <p:nvPr/>
            </p:nvSpPr>
            <p:spPr>
              <a:xfrm>
                <a:off x="619770" y="4938705"/>
                <a:ext cx="7805040" cy="181787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b="1" u="sng" dirty="0"/>
                  <a:t>Strong duality theorem:</a:t>
                </a:r>
              </a:p>
              <a:p>
                <a:r>
                  <a:rPr lang="en-GB" sz="2000" dirty="0"/>
                  <a:t>Primal has finite optimum (with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sz="2000" dirty="0"/>
                  <a:t>)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dual has finite optimum </a:t>
                </a:r>
                <a:r>
                  <a:rPr lang="en-GB" sz="2000" dirty="0"/>
                  <a:t>(with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sz="2000" dirty="0"/>
                  <a:t>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0" y="4938705"/>
                <a:ext cx="7805040" cy="1817870"/>
              </a:xfrm>
              <a:prstGeom prst="rect">
                <a:avLst/>
              </a:prstGeom>
              <a:blipFill rotWithShape="1">
                <a:blip r:embed="rId1"/>
                <a:stretch>
                  <a:fillRect l="-1169" t="-2326"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标题 1"/>
          <p:cNvSpPr txBox="1"/>
          <p:nvPr/>
        </p:nvSpPr>
        <p:spPr>
          <a:xfrm>
            <a:off x="628650" y="-871"/>
            <a:ext cx="7886700" cy="796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LP Duality</a:t>
            </a:r>
            <a:endParaRPr 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28650" y="795383"/>
            <a:ext cx="2106495" cy="2115805"/>
            <a:chOff x="1510008" y="2682226"/>
            <a:chExt cx="2106495" cy="2115805"/>
          </a:xfrm>
        </p:grpSpPr>
        <p:grpSp>
          <p:nvGrpSpPr>
            <p:cNvPr id="37" name="组合 36"/>
            <p:cNvGrpSpPr/>
            <p:nvPr/>
          </p:nvGrpSpPr>
          <p:grpSpPr>
            <a:xfrm>
              <a:off x="1510008" y="3143892"/>
              <a:ext cx="2106495" cy="1654139"/>
              <a:chOff x="1510008" y="3143892"/>
              <a:chExt cx="2106495" cy="1654139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510008" y="3143892"/>
                <a:ext cx="2106495" cy="16541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602475" y="3238573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>
                    <a:solidFill>
                      <a:schemeClr val="accent1"/>
                    </a:solidFill>
                  </a:rPr>
                  <a:t>min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文本框 40">
                    <a:extLst>
                      <a:ext uri="{FF2B5EF4-FFF2-40B4-BE49-F238E27FC236}">
                        <a14:artisticCrisscrossEtching id="{BEB5716C-72BC-4CDB-87B4-C339BE0242A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3274399"/>
                    <a:ext cx="55521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41" name="文本框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3274399"/>
                    <a:ext cx="555217" cy="369332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l="-12088" t="-38333" r="-82418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42" name="文本框 41"/>
              <p:cNvSpPr txBox="1"/>
              <p:nvPr/>
            </p:nvSpPr>
            <p:spPr>
              <a:xfrm>
                <a:off x="1710068" y="3740794"/>
                <a:ext cx="554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 err="1">
                    <a:solidFill>
                      <a:srgbClr val="C00000"/>
                    </a:solidFill>
                  </a:rPr>
                  <a:t>s.t.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文本框 42">
                    <a:extLst>
                      <a:ext uri="{FF2B5EF4-FFF2-40B4-BE49-F238E27FC236}">
                        <a14:artisticCrisscrossEtching id="{AEC53913-4CEE-4739-80EF-87B481AA2A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3759678"/>
                    <a:ext cx="1015534" cy="4238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3759678"/>
                    <a:ext cx="1015534" cy="4238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文本框 43">
                    <a:extLst>
                      <a:ext uri="{FF2B5EF4-FFF2-40B4-BE49-F238E27FC236}">
                        <a14:artisticCrisscrossEtching id="{2FF32867-D564-4AC8-A39E-9B48CBA3A793}"/>
                      </a:ext>
                    </a:extLst>
                  </p:cNvPr>
                  <p:cNvSpPr txBox="1"/>
                  <p:nvPr/>
                </p:nvSpPr>
                <p:spPr>
                  <a:xfrm>
                    <a:off x="2421447" y="4299524"/>
                    <a:ext cx="813428" cy="4165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447" y="4299524"/>
                    <a:ext cx="813428" cy="416524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38" name="文本框 37"/>
            <p:cNvSpPr txBox="1"/>
            <p:nvPr/>
          </p:nvSpPr>
          <p:spPr>
            <a:xfrm>
              <a:off x="1510008" y="2682226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</a:rPr>
                <a:t>Primal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64956" y="796048"/>
            <a:ext cx="2106495" cy="2115805"/>
            <a:chOff x="5574759" y="2682225"/>
            <a:chExt cx="2106495" cy="2115805"/>
          </a:xfrm>
        </p:grpSpPr>
        <p:grpSp>
          <p:nvGrpSpPr>
            <p:cNvPr id="46" name="组合 45"/>
            <p:cNvGrpSpPr/>
            <p:nvPr/>
          </p:nvGrpSpPr>
          <p:grpSpPr>
            <a:xfrm>
              <a:off x="5574759" y="3143891"/>
              <a:ext cx="2106495" cy="1654139"/>
              <a:chOff x="5574759" y="3143891"/>
              <a:chExt cx="2106495" cy="1654139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5574759" y="3143891"/>
                <a:ext cx="2106495" cy="16541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574759" y="3238573"/>
                <a:ext cx="707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>
                    <a:solidFill>
                      <a:schemeClr val="accent1"/>
                    </a:solidFill>
                  </a:rPr>
                  <a:t>max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文本框 49">
                    <a:extLst>
                      <a:ext uri="{FF2B5EF4-FFF2-40B4-BE49-F238E27FC236}">
                        <a14:artisticCrisscrossEtching id="{6DAEF4F7-F1CE-45F6-90FF-AD7C0B8F77E2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3255392"/>
                    <a:ext cx="579581" cy="4238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50" name="文本框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3255392"/>
                    <a:ext cx="579581" cy="423899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51" name="文本框 50"/>
              <p:cNvSpPr txBox="1"/>
              <p:nvPr/>
            </p:nvSpPr>
            <p:spPr>
              <a:xfrm>
                <a:off x="5727557" y="3740794"/>
                <a:ext cx="554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2400" dirty="0" err="1">
                    <a:solidFill>
                      <a:srgbClr val="C00000"/>
                    </a:solidFill>
                  </a:rPr>
                  <a:t>s.t.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文本框 51">
                    <a:extLst>
                      <a:ext uri="{FF2B5EF4-FFF2-40B4-BE49-F238E27FC236}">
                        <a14:artisticCrisscrossEtching id="{ACAD8AD4-4270-4D24-8284-6370E67CA5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3786295"/>
                    <a:ext cx="114826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⃗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3786295"/>
                    <a:ext cx="1148263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5820" t="-38333" r="-40741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文本框 52">
                    <a:extLst>
                      <a:ext uri="{FF2B5EF4-FFF2-40B4-BE49-F238E27FC236}">
                        <a14:artisticCrisscrossEtching id="{F4E73FAF-A551-4A49-B752-5D0B5B14B835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36" y="4257233"/>
                    <a:ext cx="817403" cy="4165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⃗"/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36" y="4257233"/>
                    <a:ext cx="817403" cy="416524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47" name="文本框 46"/>
            <p:cNvSpPr txBox="1"/>
            <p:nvPr/>
          </p:nvSpPr>
          <p:spPr>
            <a:xfrm>
              <a:off x="5574759" y="2682225"/>
              <a:ext cx="77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Dual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4:artisticCrisscrossEtching id="{7D3E0BDE-F9BC-4BFA-BCCF-9D335F256720}"/>
                  </a:ext>
                </a:extLst>
              </p:cNvPr>
              <p:cNvSpPr txBox="1"/>
              <p:nvPr/>
            </p:nvSpPr>
            <p:spPr>
              <a:xfrm>
                <a:off x="619769" y="3106543"/>
                <a:ext cx="6776342" cy="17214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b="1" u="sng" dirty="0"/>
                  <a:t>Weak duality theorem:</a:t>
                </a:r>
              </a:p>
              <a:p>
                <a:pPr/>
                <a:r>
                  <a:rPr lang="en-GB" sz="20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are feasible solutions for primal and dual, then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9" y="3106543"/>
                <a:ext cx="6776342" cy="1721497"/>
              </a:xfrm>
              <a:prstGeom prst="rect">
                <a:avLst/>
              </a:prstGeom>
              <a:blipFill rotWithShape="1">
                <a:blip r:embed="rId8"/>
                <a:stretch>
                  <a:fillRect l="-1346" t="-2456"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4:artisticCrisscrossEtching id="{C8824166-43C9-41EA-A5DD-D79153D50C49}"/>
                  </a:ext>
                </a:extLst>
              </p:cNvPr>
              <p:cNvSpPr txBox="1"/>
              <p:nvPr/>
            </p:nvSpPr>
            <p:spPr>
              <a:xfrm>
                <a:off x="5466101" y="1930229"/>
                <a:ext cx="36503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𝐒𝐎𝐋</m:t>
                          </m:r>
                        </m:e>
                        <m:sub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𝐎𝐏</m:t>
                      </m:r>
                      <m:sSub>
                        <m:sSubPr>
                          <m:ctrlP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GB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en-GB" sz="2000" b="1" i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𝐎𝐏𝐓</m:t>
                          </m:r>
                        </m:e>
                        <m:sub>
                          <m:r>
                            <a:rPr lang="en-GB" sz="2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  <m:r>
                        <a:rPr lang="en-GB" sz="2000" b="1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𝐒𝐎</m:t>
                      </m:r>
                      <m:sSub>
                        <m:sSubPr>
                          <m:ctrlPr>
                            <a:rPr lang="en-GB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101" y="1930229"/>
                <a:ext cx="3650358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Ford-Fulkerson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F894E1A0-9E70-4DA2-83CD-03F725726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.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be connected, so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The initialization process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 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Each iteration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 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many iterations before termination?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矩形 4"/>
          <p:cNvSpPr/>
          <p:nvPr/>
        </p:nvSpPr>
        <p:spPr>
          <a:xfrm>
            <a:off x="628650" y="1690687"/>
            <a:ext cx="6022259" cy="1425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FordFulkersonMaxFlow</a:t>
            </a:r>
            <a:r>
              <a:rPr lang="en-GB" b="1" u="sng" dirty="0">
                <a:solidFill>
                  <a:schemeClr val="tx1"/>
                </a:solidFill>
              </a:rPr>
              <a:t>(</a:t>
            </a:r>
            <a:r>
              <a:rPr lang="en-GB" b="1" u="sng" dirty="0" err="1">
                <a:solidFill>
                  <a:schemeClr val="tx1"/>
                </a:solidFill>
              </a:rPr>
              <a:t>G,s,t</a:t>
            </a:r>
            <a:r>
              <a:rPr lang="en-GB" b="1" u="sng" dirty="0">
                <a:solidFill>
                  <a:schemeClr val="tx1"/>
                </a:solidFill>
              </a:rPr>
              <a:t>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Augment flow f along path p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矩形: 圆角 12"/>
          <p:cNvSpPr/>
          <p:nvPr/>
        </p:nvSpPr>
        <p:spPr>
          <a:xfrm>
            <a:off x="704977" y="2033167"/>
            <a:ext cx="3867023" cy="326576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圆角 12"/>
          <p:cNvSpPr/>
          <p:nvPr/>
        </p:nvSpPr>
        <p:spPr>
          <a:xfrm>
            <a:off x="1666694" y="2320412"/>
            <a:ext cx="4773435" cy="25435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12"/>
          <p:cNvSpPr/>
          <p:nvPr/>
        </p:nvSpPr>
        <p:spPr>
          <a:xfrm>
            <a:off x="953856" y="2575044"/>
            <a:ext cx="3867024" cy="25435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Ford-Fulkerson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F894E1A0-9E70-4DA2-83CD-03F725726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194928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How many iterations before termination?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All edge capacities are (positive) integers</a:t>
                </a:r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After each iteration, the flow value increased by some integer. [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WHY?</a:t>
                </a:r>
                <a:r>
                  <a:rPr lang="en-US" sz="2000" dirty="0"/>
                  <a:t>]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Assuming max flow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𝑂𝑃𝑇</m:t>
                        </m:r>
                      </m:sub>
                    </m:sSub>
                  </m:oMath>
                </a14:m>
                <a:r>
                  <a:rPr lang="en-US" sz="2000" dirty="0"/>
                  <a:t>,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iterations.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Total runtime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1949284"/>
              </a:xfrm>
              <a:blipFill rotWithShape="1">
                <a:blip r:embed="rId1"/>
                <a:stretch>
                  <a:fillRect l="-696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084034" y="3016252"/>
            <a:ext cx="2566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Is this bound tight?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442297" y="3868228"/>
            <a:ext cx="1992422" cy="1469923"/>
            <a:chOff x="2532954" y="5080052"/>
            <a:chExt cx="1992422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val 40">
                  <a:extLst>
                    <a:ext uri="{FF2B5EF4-FFF2-40B4-BE49-F238E27FC236}">
                      <a14:artisticCrisscrossEtching id="{0C950D79-A36D-4004-949C-FA39D0973320}"/>
                    </a:ext>
                  </a:extLst>
                </p:cNvPr>
                <p:cNvSpPr/>
                <p:nvPr/>
              </p:nvSpPr>
              <p:spPr>
                <a:xfrm>
                  <a:off x="2545602" y="564294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5602" y="5642948"/>
                  <a:ext cx="344129" cy="344129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val 41">
                  <a:extLst>
                    <a:ext uri="{FF2B5EF4-FFF2-40B4-BE49-F238E27FC236}">
                      <a14:artisticCrisscrossEtching id="{A587656B-F101-4BE0-BDCF-8766DF2419BF}"/>
                    </a:ext>
                  </a:extLst>
                </p:cNvPr>
                <p:cNvSpPr/>
                <p:nvPr/>
              </p:nvSpPr>
              <p:spPr>
                <a:xfrm>
                  <a:off x="3350248" y="5080052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248" y="5080052"/>
                  <a:ext cx="344129" cy="344129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>
                  <a:extLst>
                    <a:ext uri="{FF2B5EF4-FFF2-40B4-BE49-F238E27FC236}">
                      <a14:artisticCrisscrossEtching id="{0723EA04-4270-43F9-9B3A-42543D67808E}"/>
                    </a:ext>
                  </a:extLst>
                </p:cNvPr>
                <p:cNvSpPr/>
                <p:nvPr/>
              </p:nvSpPr>
              <p:spPr>
                <a:xfrm>
                  <a:off x="3350247" y="620584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Oval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247" y="6205846"/>
                  <a:ext cx="344129" cy="344129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Oval 43">
                  <a:extLst>
                    <a:ext uri="{FF2B5EF4-FFF2-40B4-BE49-F238E27FC236}">
                      <a14:artisticCrisscrossEtching id="{7F14EEC3-B888-47A9-955A-93A1F1B4208C}"/>
                    </a:ext>
                  </a:extLst>
                </p:cNvPr>
                <p:cNvSpPr/>
                <p:nvPr/>
              </p:nvSpPr>
              <p:spPr>
                <a:xfrm>
                  <a:off x="4093981" y="564294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Oval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981" y="5642948"/>
                  <a:ext cx="344129" cy="344129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45" name="Straight Arrow Connector 44"/>
            <p:cNvCxnSpPr>
              <a:stCxn id="41" idx="0"/>
              <a:endCxn id="42" idx="1"/>
            </p:cNvCxnSpPr>
            <p:nvPr/>
          </p:nvCxnSpPr>
          <p:spPr>
            <a:xfrm flipV="1">
              <a:off x="2717667" y="5130449"/>
              <a:ext cx="682978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5"/>
              <a:endCxn id="43" idx="2"/>
            </p:cNvCxnSpPr>
            <p:nvPr/>
          </p:nvCxnSpPr>
          <p:spPr>
            <a:xfrm>
              <a:off x="2839334" y="5936680"/>
              <a:ext cx="51091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2" idx="6"/>
              <a:endCxn id="44" idx="1"/>
            </p:cNvCxnSpPr>
            <p:nvPr/>
          </p:nvCxnSpPr>
          <p:spPr>
            <a:xfrm>
              <a:off x="3694377" y="5252117"/>
              <a:ext cx="450001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3" idx="5"/>
              <a:endCxn id="44" idx="4"/>
            </p:cNvCxnSpPr>
            <p:nvPr/>
          </p:nvCxnSpPr>
          <p:spPr>
            <a:xfrm flipV="1">
              <a:off x="3643979" y="5987077"/>
              <a:ext cx="622067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3" idx="0"/>
              <a:endCxn id="42" idx="4"/>
            </p:cNvCxnSpPr>
            <p:nvPr/>
          </p:nvCxnSpPr>
          <p:spPr>
            <a:xfrm flipV="1">
              <a:off x="3522312" y="5424181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2" idx="2"/>
              <a:endCxn id="41" idx="7"/>
            </p:cNvCxnSpPr>
            <p:nvPr/>
          </p:nvCxnSpPr>
          <p:spPr>
            <a:xfrm flipH="1">
              <a:off x="2839334" y="5252117"/>
              <a:ext cx="510914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4" idx="3"/>
              <a:endCxn id="43" idx="6"/>
            </p:cNvCxnSpPr>
            <p:nvPr/>
          </p:nvCxnSpPr>
          <p:spPr>
            <a:xfrm flipH="1">
              <a:off x="3694376" y="5936680"/>
              <a:ext cx="450002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4:artisticCrisscrossEtching id="{4CD9584C-8C84-44DB-B0E3-42AF58E7D9F4}"/>
                    </a:ext>
                  </a:extLst>
                </p:cNvPr>
                <p:cNvSpPr txBox="1"/>
                <p:nvPr/>
              </p:nvSpPr>
              <p:spPr>
                <a:xfrm>
                  <a:off x="2532954" y="5160920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954" y="5160920"/>
                  <a:ext cx="640175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2980002" y="5418406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4:artisticCrisscrossEtching id="{FE8F8E6A-8139-4BDA-BC63-873D216CD5FA}"/>
                    </a:ext>
                  </a:extLst>
                </p:cNvPr>
                <p:cNvSpPr txBox="1"/>
                <p:nvPr/>
              </p:nvSpPr>
              <p:spPr>
                <a:xfrm>
                  <a:off x="3866441" y="5264518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6441" y="5264518"/>
                  <a:ext cx="326371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4:artisticCrisscrossEtching id="{9897ED1B-196D-4DB3-8941-451A6CF6F85A}"/>
                    </a:ext>
                  </a:extLst>
                </p:cNvPr>
                <p:cNvSpPr txBox="1"/>
                <p:nvPr/>
              </p:nvSpPr>
              <p:spPr>
                <a:xfrm>
                  <a:off x="3885201" y="6126920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201" y="6126920"/>
                  <a:ext cx="640175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60" name="TextBox 59"/>
            <p:cNvSpPr txBox="1"/>
            <p:nvPr/>
          </p:nvSpPr>
          <p:spPr>
            <a:xfrm>
              <a:off x="3769089" y="5879894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4:artisticCrisscrossEtching id="{D76F2A60-F380-436A-AF1B-03A97676BC1C}"/>
                    </a:ext>
                  </a:extLst>
                </p:cNvPr>
                <p:cNvSpPr txBox="1"/>
                <p:nvPr/>
              </p:nvSpPr>
              <p:spPr>
                <a:xfrm>
                  <a:off x="2816816" y="6017353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816" y="6017353"/>
                  <a:ext cx="326371" cy="30777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64" name="TextBox 63"/>
            <p:cNvSpPr txBox="1"/>
            <p:nvPr/>
          </p:nvSpPr>
          <p:spPr>
            <a:xfrm>
              <a:off x="3294022" y="5654938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94835" y="3874620"/>
            <a:ext cx="1947683" cy="1469923"/>
            <a:chOff x="400106" y="5167312"/>
            <a:chExt cx="19476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4:artisticCrisscrossEtching id="{A6484E6A-A911-49FC-89C3-F109A7D3F25A}"/>
                    </a:ext>
                  </a:extLst>
                </p:cNvPr>
                <p:cNvSpPr/>
                <p:nvPr/>
              </p:nvSpPr>
              <p:spPr>
                <a:xfrm>
                  <a:off x="400106" y="573020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106" y="5730208"/>
                  <a:ext cx="344129" cy="34412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4:artisticCrisscrossEtching id="{37AB4678-D201-4392-8A70-2FD02E951EB6}"/>
                    </a:ext>
                  </a:extLst>
                </p:cNvPr>
                <p:cNvSpPr/>
                <p:nvPr/>
              </p:nvSpPr>
              <p:spPr>
                <a:xfrm>
                  <a:off x="1216608" y="5167312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608" y="5167312"/>
                  <a:ext cx="344129" cy="34412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4:artisticCrisscrossEtching id="{2745F222-6679-41AC-9298-8179A1728213}"/>
                    </a:ext>
                  </a:extLst>
                </p:cNvPr>
                <p:cNvSpPr/>
                <p:nvPr/>
              </p:nvSpPr>
              <p:spPr>
                <a:xfrm>
                  <a:off x="1216607" y="629310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607" y="6293106"/>
                  <a:ext cx="344129" cy="344129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4:artisticCrisscrossEtching id="{17799978-4D21-42B8-B7BB-DAC5D31A1219}"/>
                    </a:ext>
                  </a:extLst>
                </p:cNvPr>
                <p:cNvSpPr/>
                <p:nvPr/>
              </p:nvSpPr>
              <p:spPr>
                <a:xfrm>
                  <a:off x="2003660" y="573020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660" y="5730208"/>
                  <a:ext cx="344129" cy="344129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10" idx="7"/>
              <a:endCxn id="11" idx="2"/>
            </p:cNvCxnSpPr>
            <p:nvPr/>
          </p:nvCxnSpPr>
          <p:spPr>
            <a:xfrm flipV="1">
              <a:off x="693838" y="5339377"/>
              <a:ext cx="52277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5"/>
              <a:endCxn id="12" idx="2"/>
            </p:cNvCxnSpPr>
            <p:nvPr/>
          </p:nvCxnSpPr>
          <p:spPr>
            <a:xfrm>
              <a:off x="693838" y="6023940"/>
              <a:ext cx="522769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6"/>
              <a:endCxn id="13" idx="1"/>
            </p:cNvCxnSpPr>
            <p:nvPr/>
          </p:nvCxnSpPr>
          <p:spPr>
            <a:xfrm>
              <a:off x="1560737" y="5339377"/>
              <a:ext cx="49332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6"/>
              <a:endCxn id="13" idx="3"/>
            </p:cNvCxnSpPr>
            <p:nvPr/>
          </p:nvCxnSpPr>
          <p:spPr>
            <a:xfrm flipV="1">
              <a:off x="1560736" y="6023940"/>
              <a:ext cx="493321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4"/>
              <a:endCxn id="12" idx="0"/>
            </p:cNvCxnSpPr>
            <p:nvPr/>
          </p:nvCxnSpPr>
          <p:spPr>
            <a:xfrm flipH="1">
              <a:off x="1388672" y="5511441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4:artisticCrisscrossEtching id="{125423DE-0FD3-40A0-B51E-B3F9CEA7632B}"/>
                    </a:ext>
                  </a:extLst>
                </p:cNvPr>
                <p:cNvSpPr txBox="1"/>
                <p:nvPr/>
              </p:nvSpPr>
              <p:spPr>
                <a:xfrm>
                  <a:off x="793158" y="5291310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58" y="5291310"/>
                  <a:ext cx="324128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>
              <a:off x="1361098" y="5741994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4:artisticCrisscrossEtching id="{FFB4DBD1-0CB1-48D8-8D9B-0CB7F7D65C37}"/>
                    </a:ext>
                  </a:extLst>
                </p:cNvPr>
                <p:cNvSpPr txBox="1"/>
                <p:nvPr/>
              </p:nvSpPr>
              <p:spPr>
                <a:xfrm>
                  <a:off x="793158" y="6209359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58" y="6209359"/>
                  <a:ext cx="324128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4:artisticCrisscrossEtching id="{D86E356D-E07A-4A3D-8DC7-0FE58FDEDA0B}"/>
                    </a:ext>
                  </a:extLst>
                </p:cNvPr>
                <p:cNvSpPr txBox="1"/>
                <p:nvPr/>
              </p:nvSpPr>
              <p:spPr>
                <a:xfrm>
                  <a:off x="1679531" y="5291310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531" y="5291310"/>
                  <a:ext cx="324128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4:artisticCrisscrossEtching id="{0F535DF4-2792-4191-B03E-E9544ED56293}"/>
                    </a:ext>
                  </a:extLst>
                </p:cNvPr>
                <p:cNvSpPr txBox="1"/>
                <p:nvPr/>
              </p:nvSpPr>
              <p:spPr>
                <a:xfrm>
                  <a:off x="1679531" y="6209359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531" y="6209359"/>
                  <a:ext cx="324128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89" name="Group 88"/>
          <p:cNvGrpSpPr/>
          <p:nvPr/>
        </p:nvGrpSpPr>
        <p:grpSpPr>
          <a:xfrm>
            <a:off x="509944" y="4192014"/>
            <a:ext cx="1526523" cy="841152"/>
            <a:chOff x="408738" y="5403838"/>
            <a:chExt cx="1526523" cy="841152"/>
          </a:xfrm>
        </p:grpSpPr>
        <p:sp>
          <p:nvSpPr>
            <p:cNvPr id="86" name="矩形: 圆角 12"/>
            <p:cNvSpPr/>
            <p:nvPr/>
          </p:nvSpPr>
          <p:spPr>
            <a:xfrm rot="19200313">
              <a:off x="408738" y="5403838"/>
              <a:ext cx="681198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矩形: 圆角 12"/>
            <p:cNvSpPr/>
            <p:nvPr/>
          </p:nvSpPr>
          <p:spPr>
            <a:xfrm rot="19100854">
              <a:off x="1254063" y="6097494"/>
              <a:ext cx="681198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矩形: 圆角 12"/>
            <p:cNvSpPr/>
            <p:nvPr/>
          </p:nvSpPr>
          <p:spPr>
            <a:xfrm rot="16200000">
              <a:off x="787249" y="5747657"/>
              <a:ext cx="781665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659436" y="4183124"/>
            <a:ext cx="1486980" cy="833253"/>
            <a:chOff x="2558230" y="5394948"/>
            <a:chExt cx="1486980" cy="833253"/>
          </a:xfrm>
        </p:grpSpPr>
        <p:sp>
          <p:nvSpPr>
            <p:cNvPr id="105" name="矩形: 圆角 12"/>
            <p:cNvSpPr/>
            <p:nvPr/>
          </p:nvSpPr>
          <p:spPr>
            <a:xfrm rot="2478752">
              <a:off x="2558230" y="6080705"/>
              <a:ext cx="681198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矩形: 圆角 12"/>
            <p:cNvSpPr/>
            <p:nvPr/>
          </p:nvSpPr>
          <p:spPr>
            <a:xfrm rot="2621266">
              <a:off x="3409820" y="5394948"/>
              <a:ext cx="635390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矩形: 圆角 12"/>
            <p:cNvSpPr/>
            <p:nvPr/>
          </p:nvSpPr>
          <p:spPr>
            <a:xfrm rot="5400000">
              <a:off x="2939854" y="5744461"/>
              <a:ext cx="775274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572000" y="3862040"/>
            <a:ext cx="2051021" cy="1469923"/>
            <a:chOff x="4470794" y="5073864"/>
            <a:chExt cx="2051021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Oval 110">
                  <a:extLst>
                    <a:ext uri="{FF2B5EF4-FFF2-40B4-BE49-F238E27FC236}">
                      <a14:artisticCrisscrossEtching id="{46AA5B5A-9970-4ECE-8604-5DA189B09BFC}"/>
                    </a:ext>
                  </a:extLst>
                </p:cNvPr>
                <p:cNvSpPr/>
                <p:nvPr/>
              </p:nvSpPr>
              <p:spPr>
                <a:xfrm>
                  <a:off x="4536986" y="5636760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1" name="Oval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86" y="5636760"/>
                  <a:ext cx="344129" cy="344129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Oval 111">
                  <a:extLst>
                    <a:ext uri="{FF2B5EF4-FFF2-40B4-BE49-F238E27FC236}">
                      <a14:artisticCrisscrossEtching id="{61D2F33A-5C10-4E6A-A8A3-3AFCFC913997}"/>
                    </a:ext>
                  </a:extLst>
                </p:cNvPr>
                <p:cNvSpPr/>
                <p:nvPr/>
              </p:nvSpPr>
              <p:spPr>
                <a:xfrm>
                  <a:off x="5341632" y="5073864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2" name="Oval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632" y="5073864"/>
                  <a:ext cx="344129" cy="344129"/>
                </a:xfrm>
                <a:prstGeom prst="ellipse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Oval 112">
                  <a:extLst>
                    <a:ext uri="{FF2B5EF4-FFF2-40B4-BE49-F238E27FC236}">
                      <a14:artisticCrisscrossEtching id="{1BA8F318-16BB-43A1-97F2-1F711292E2D2}"/>
                    </a:ext>
                  </a:extLst>
                </p:cNvPr>
                <p:cNvSpPr/>
                <p:nvPr/>
              </p:nvSpPr>
              <p:spPr>
                <a:xfrm>
                  <a:off x="5341631" y="6199658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3" name="Oval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631" y="6199658"/>
                  <a:ext cx="344129" cy="344129"/>
                </a:xfrm>
                <a:prstGeom prst="ellipse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Oval 113">
                  <a:extLst>
                    <a:ext uri="{FF2B5EF4-FFF2-40B4-BE49-F238E27FC236}">
                      <a14:artisticCrisscrossEtching id="{7C5DE76E-511C-40AA-8FDF-6D27C7C4F21E}"/>
                    </a:ext>
                  </a:extLst>
                </p:cNvPr>
                <p:cNvSpPr/>
                <p:nvPr/>
              </p:nvSpPr>
              <p:spPr>
                <a:xfrm>
                  <a:off x="6085365" y="5636760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4" name="Oval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365" y="5636760"/>
                  <a:ext cx="344129" cy="344129"/>
                </a:xfrm>
                <a:prstGeom prst="ellipse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15" name="Straight Arrow Connector 114"/>
            <p:cNvCxnSpPr>
              <a:stCxn id="111" idx="0"/>
              <a:endCxn id="112" idx="1"/>
            </p:cNvCxnSpPr>
            <p:nvPr/>
          </p:nvCxnSpPr>
          <p:spPr>
            <a:xfrm flipV="1">
              <a:off x="4709051" y="5124261"/>
              <a:ext cx="682978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11" idx="4"/>
              <a:endCxn id="113" idx="3"/>
            </p:cNvCxnSpPr>
            <p:nvPr/>
          </p:nvCxnSpPr>
          <p:spPr>
            <a:xfrm>
              <a:off x="4709051" y="5980889"/>
              <a:ext cx="682977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2" idx="7"/>
              <a:endCxn id="114" idx="0"/>
            </p:cNvCxnSpPr>
            <p:nvPr/>
          </p:nvCxnSpPr>
          <p:spPr>
            <a:xfrm>
              <a:off x="5635364" y="5124261"/>
              <a:ext cx="622066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3" idx="5"/>
              <a:endCxn id="114" idx="4"/>
            </p:cNvCxnSpPr>
            <p:nvPr/>
          </p:nvCxnSpPr>
          <p:spPr>
            <a:xfrm flipV="1">
              <a:off x="5635363" y="5980889"/>
              <a:ext cx="622067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12" idx="4"/>
              <a:endCxn id="113" idx="0"/>
            </p:cNvCxnSpPr>
            <p:nvPr/>
          </p:nvCxnSpPr>
          <p:spPr>
            <a:xfrm flipH="1">
              <a:off x="5513696" y="5417993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2" idx="2"/>
              <a:endCxn id="111" idx="7"/>
            </p:cNvCxnSpPr>
            <p:nvPr/>
          </p:nvCxnSpPr>
          <p:spPr>
            <a:xfrm flipH="1">
              <a:off x="4830718" y="5245929"/>
              <a:ext cx="510914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4" idx="3"/>
              <a:endCxn id="113" idx="6"/>
            </p:cNvCxnSpPr>
            <p:nvPr/>
          </p:nvCxnSpPr>
          <p:spPr>
            <a:xfrm flipH="1">
              <a:off x="5685760" y="5930492"/>
              <a:ext cx="450002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4:artisticCrisscrossEtching id="{BF992993-7E51-451B-89DA-B35AEB224E31}"/>
                    </a:ext>
                  </a:extLst>
                </p:cNvPr>
                <p:cNvSpPr txBox="1"/>
                <p:nvPr/>
              </p:nvSpPr>
              <p:spPr>
                <a:xfrm>
                  <a:off x="4524338" y="5154732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338" y="5154732"/>
                  <a:ext cx="640175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23" name="TextBox 122"/>
            <p:cNvSpPr txBox="1"/>
            <p:nvPr/>
          </p:nvSpPr>
          <p:spPr>
            <a:xfrm>
              <a:off x="4971386" y="5412218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TextBox 123">
                  <a:extLst>
                    <a:ext uri="{FF2B5EF4-FFF2-40B4-BE49-F238E27FC236}">
                      <a14:artisticCrisscrossEtching id="{CF8B8F49-A8CD-4023-931C-EFF167FEF082}"/>
                    </a:ext>
                  </a:extLst>
                </p:cNvPr>
                <p:cNvSpPr txBox="1"/>
                <p:nvPr/>
              </p:nvSpPr>
              <p:spPr>
                <a:xfrm>
                  <a:off x="5862880" y="5155561"/>
                  <a:ext cx="6589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2880" y="5155561"/>
                  <a:ext cx="658935" cy="307777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4:artisticCrisscrossEtching id="{53AFDECE-171B-435D-9C3F-757F9863A458}"/>
                    </a:ext>
                  </a:extLst>
                </p:cNvPr>
                <p:cNvSpPr txBox="1"/>
                <p:nvPr/>
              </p:nvSpPr>
              <p:spPr>
                <a:xfrm>
                  <a:off x="5876585" y="6120732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585" y="6120732"/>
                  <a:ext cx="640175" cy="30777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26" name="TextBox 125"/>
            <p:cNvSpPr txBox="1"/>
            <p:nvPr/>
          </p:nvSpPr>
          <p:spPr>
            <a:xfrm>
              <a:off x="5760473" y="5873706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TextBox 126">
                  <a:extLst>
                    <a:ext uri="{FF2B5EF4-FFF2-40B4-BE49-F238E27FC236}">
                      <a14:artisticCrisscrossEtching id="{45A59067-AB61-45D3-B78B-9AC46C7A8293}"/>
                    </a:ext>
                  </a:extLst>
                </p:cNvPr>
                <p:cNvSpPr txBox="1"/>
                <p:nvPr/>
              </p:nvSpPr>
              <p:spPr>
                <a:xfrm>
                  <a:off x="4470794" y="6116613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94" y="6116613"/>
                  <a:ext cx="640175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28" name="TextBox 127"/>
            <p:cNvSpPr txBox="1"/>
            <p:nvPr/>
          </p:nvSpPr>
          <p:spPr>
            <a:xfrm>
              <a:off x="5285406" y="5648750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p:cxnSp>
          <p:nvCxnSpPr>
            <p:cNvPr id="134" name="Straight Arrow Connector 133"/>
            <p:cNvCxnSpPr>
              <a:stCxn id="113" idx="2"/>
              <a:endCxn id="111" idx="5"/>
            </p:cNvCxnSpPr>
            <p:nvPr/>
          </p:nvCxnSpPr>
          <p:spPr>
            <a:xfrm flipH="1" flipV="1">
              <a:off x="4830718" y="5930492"/>
              <a:ext cx="51091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971386" y="5889772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p:cxnSp>
          <p:nvCxnSpPr>
            <p:cNvPr id="140" name="Straight Arrow Connector 139"/>
            <p:cNvCxnSpPr>
              <a:stCxn id="114" idx="1"/>
              <a:endCxn id="112" idx="6"/>
            </p:cNvCxnSpPr>
            <p:nvPr/>
          </p:nvCxnSpPr>
          <p:spPr>
            <a:xfrm flipH="1" flipV="1">
              <a:off x="5685761" y="5245929"/>
              <a:ext cx="450001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5723296" y="5391121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719724" y="4088679"/>
            <a:ext cx="1732630" cy="1024704"/>
            <a:chOff x="4618518" y="5300503"/>
            <a:chExt cx="1732630" cy="1024704"/>
          </a:xfrm>
        </p:grpSpPr>
        <p:sp>
          <p:nvSpPr>
            <p:cNvPr id="145" name="矩形: 圆角 12"/>
            <p:cNvSpPr/>
            <p:nvPr/>
          </p:nvSpPr>
          <p:spPr>
            <a:xfrm rot="19343237">
              <a:off x="4618518" y="5300503"/>
              <a:ext cx="844816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矩形: 圆角 12"/>
            <p:cNvSpPr/>
            <p:nvPr/>
          </p:nvSpPr>
          <p:spPr>
            <a:xfrm rot="19227630">
              <a:off x="5527068" y="6177711"/>
              <a:ext cx="824080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矩形: 圆角 12"/>
            <p:cNvSpPr/>
            <p:nvPr/>
          </p:nvSpPr>
          <p:spPr>
            <a:xfrm rot="16200000">
              <a:off x="5121753" y="5731556"/>
              <a:ext cx="784490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752115" y="3877496"/>
            <a:ext cx="2051021" cy="1469923"/>
            <a:chOff x="6650909" y="5089320"/>
            <a:chExt cx="2051021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Oval 149">
                  <a:extLst>
                    <a:ext uri="{FF2B5EF4-FFF2-40B4-BE49-F238E27FC236}">
                      <a14:artisticCrisscrossEtching id="{18398CFC-B71D-4B5E-A5F4-30922AC19E48}"/>
                    </a:ext>
                  </a:extLst>
                </p:cNvPr>
                <p:cNvSpPr/>
                <p:nvPr/>
              </p:nvSpPr>
              <p:spPr>
                <a:xfrm>
                  <a:off x="6717101" y="565221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0" name="Oval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7101" y="5652216"/>
                  <a:ext cx="344129" cy="344129"/>
                </a:xfrm>
                <a:prstGeom prst="ellipse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Oval 150">
                  <a:extLst>
                    <a:ext uri="{FF2B5EF4-FFF2-40B4-BE49-F238E27FC236}">
                      <a14:artisticCrisscrossEtching id="{3413F867-CF22-463B-95ED-6BBA083D20CF}"/>
                    </a:ext>
                  </a:extLst>
                </p:cNvPr>
                <p:cNvSpPr/>
                <p:nvPr/>
              </p:nvSpPr>
              <p:spPr>
                <a:xfrm>
                  <a:off x="7521747" y="5089320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1" name="Oval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747" y="5089320"/>
                  <a:ext cx="344129" cy="344129"/>
                </a:xfrm>
                <a:prstGeom prst="ellipse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Oval 151">
                  <a:extLst>
                    <a:ext uri="{FF2B5EF4-FFF2-40B4-BE49-F238E27FC236}">
                      <a14:artisticCrisscrossEtching id="{1FA05275-8DB6-4A60-8637-BE94D3AA07C3}"/>
                    </a:ext>
                  </a:extLst>
                </p:cNvPr>
                <p:cNvSpPr/>
                <p:nvPr/>
              </p:nvSpPr>
              <p:spPr>
                <a:xfrm>
                  <a:off x="7521746" y="6215114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Oval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746" y="6215114"/>
                  <a:ext cx="344129" cy="344129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Oval 152">
                  <a:extLst>
                    <a:ext uri="{FF2B5EF4-FFF2-40B4-BE49-F238E27FC236}">
                      <a14:artisticCrisscrossEtching id="{0A010681-5548-4389-8E75-B191352EFB95}"/>
                    </a:ext>
                  </a:extLst>
                </p:cNvPr>
                <p:cNvSpPr/>
                <p:nvPr/>
              </p:nvSpPr>
              <p:spPr>
                <a:xfrm>
                  <a:off x="8265480" y="5652216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3" name="Oval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480" y="5652216"/>
                  <a:ext cx="344129" cy="344129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54" name="Straight Arrow Connector 153"/>
            <p:cNvCxnSpPr>
              <a:stCxn id="150" idx="0"/>
              <a:endCxn id="151" idx="1"/>
            </p:cNvCxnSpPr>
            <p:nvPr/>
          </p:nvCxnSpPr>
          <p:spPr>
            <a:xfrm flipV="1">
              <a:off x="6889166" y="5139717"/>
              <a:ext cx="682978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0" idx="4"/>
              <a:endCxn id="152" idx="3"/>
            </p:cNvCxnSpPr>
            <p:nvPr/>
          </p:nvCxnSpPr>
          <p:spPr>
            <a:xfrm>
              <a:off x="6889166" y="5996345"/>
              <a:ext cx="682977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51" idx="7"/>
              <a:endCxn id="153" idx="0"/>
            </p:cNvCxnSpPr>
            <p:nvPr/>
          </p:nvCxnSpPr>
          <p:spPr>
            <a:xfrm>
              <a:off x="7815479" y="5139717"/>
              <a:ext cx="622066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52" idx="5"/>
              <a:endCxn id="153" idx="4"/>
            </p:cNvCxnSpPr>
            <p:nvPr/>
          </p:nvCxnSpPr>
          <p:spPr>
            <a:xfrm flipV="1">
              <a:off x="7815478" y="5996345"/>
              <a:ext cx="622067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52" idx="0"/>
              <a:endCxn id="151" idx="4"/>
            </p:cNvCxnSpPr>
            <p:nvPr/>
          </p:nvCxnSpPr>
          <p:spPr>
            <a:xfrm flipV="1">
              <a:off x="7693811" y="5433449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1" idx="2"/>
              <a:endCxn id="150" idx="7"/>
            </p:cNvCxnSpPr>
            <p:nvPr/>
          </p:nvCxnSpPr>
          <p:spPr>
            <a:xfrm flipH="1">
              <a:off x="7010833" y="5261385"/>
              <a:ext cx="510914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53" idx="3"/>
              <a:endCxn id="152" idx="6"/>
            </p:cNvCxnSpPr>
            <p:nvPr/>
          </p:nvCxnSpPr>
          <p:spPr>
            <a:xfrm flipH="1">
              <a:off x="7865875" y="5945948"/>
              <a:ext cx="450002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TextBox 160">
                  <a:extLst>
                    <a:ext uri="{FF2B5EF4-FFF2-40B4-BE49-F238E27FC236}">
                      <a14:artisticCrisscrossEtching id="{6717123C-A9C5-4E0C-95E5-F7122773399F}"/>
                    </a:ext>
                  </a:extLst>
                </p:cNvPr>
                <p:cNvSpPr txBox="1"/>
                <p:nvPr/>
              </p:nvSpPr>
              <p:spPr>
                <a:xfrm>
                  <a:off x="6704453" y="5170188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453" y="5170188"/>
                  <a:ext cx="640175" cy="307777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62" name="TextBox 161"/>
            <p:cNvSpPr txBox="1"/>
            <p:nvPr/>
          </p:nvSpPr>
          <p:spPr>
            <a:xfrm>
              <a:off x="7151501" y="5427674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TextBox 162">
                  <a:extLst>
                    <a:ext uri="{FF2B5EF4-FFF2-40B4-BE49-F238E27FC236}">
                      <a14:artisticCrisscrossEtching id="{41668647-9EE6-4CD4-9CF0-A2DC34CDD62B}"/>
                    </a:ext>
                  </a:extLst>
                </p:cNvPr>
                <p:cNvSpPr txBox="1"/>
                <p:nvPr/>
              </p:nvSpPr>
              <p:spPr>
                <a:xfrm>
                  <a:off x="8042995" y="5171017"/>
                  <a:ext cx="6589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995" y="5171017"/>
                  <a:ext cx="658935" cy="307777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Box 163">
                  <a:extLst>
                    <a:ext uri="{FF2B5EF4-FFF2-40B4-BE49-F238E27FC236}">
                      <a14:artisticCrisscrossEtching id="{5F4795FC-351E-4EFC-BC0D-1F6037291FAC}"/>
                    </a:ext>
                  </a:extLst>
                </p:cNvPr>
                <p:cNvSpPr txBox="1"/>
                <p:nvPr/>
              </p:nvSpPr>
              <p:spPr>
                <a:xfrm>
                  <a:off x="8056700" y="6136188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6700" y="6136188"/>
                  <a:ext cx="640175" cy="307777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65" name="TextBox 164"/>
            <p:cNvSpPr txBox="1"/>
            <p:nvPr/>
          </p:nvSpPr>
          <p:spPr>
            <a:xfrm>
              <a:off x="7940588" y="5889162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</a:t>
              </a:r>
              <a:endParaRPr 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Box 165">
                  <a:extLst>
                    <a:ext uri="{FF2B5EF4-FFF2-40B4-BE49-F238E27FC236}">
                      <a14:artisticCrisscrossEtching id="{310B5049-B1C6-4F9E-A080-21E361929DB9}"/>
                    </a:ext>
                  </a:extLst>
                </p:cNvPr>
                <p:cNvSpPr txBox="1"/>
                <p:nvPr/>
              </p:nvSpPr>
              <p:spPr>
                <a:xfrm>
                  <a:off x="6650909" y="6132069"/>
                  <a:ext cx="6401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909" y="6132069"/>
                  <a:ext cx="640175" cy="30777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67" name="TextBox 166"/>
            <p:cNvSpPr txBox="1"/>
            <p:nvPr/>
          </p:nvSpPr>
          <p:spPr>
            <a:xfrm>
              <a:off x="7465521" y="5664206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p:cxnSp>
          <p:nvCxnSpPr>
            <p:cNvPr id="168" name="Straight Arrow Connector 167"/>
            <p:cNvCxnSpPr>
              <a:stCxn id="152" idx="2"/>
              <a:endCxn id="150" idx="5"/>
            </p:cNvCxnSpPr>
            <p:nvPr/>
          </p:nvCxnSpPr>
          <p:spPr>
            <a:xfrm flipH="1" flipV="1">
              <a:off x="7010833" y="5945948"/>
              <a:ext cx="51091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7151501" y="5905228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  <p:cxnSp>
          <p:nvCxnSpPr>
            <p:cNvPr id="170" name="Straight Arrow Connector 169"/>
            <p:cNvCxnSpPr>
              <a:stCxn id="153" idx="1"/>
              <a:endCxn id="151" idx="6"/>
            </p:cNvCxnSpPr>
            <p:nvPr/>
          </p:nvCxnSpPr>
          <p:spPr>
            <a:xfrm flipH="1" flipV="1">
              <a:off x="7865876" y="5261385"/>
              <a:ext cx="450001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7903411" y="5406577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4:artisticCrisscrossEtching id="{A5AE66A4-0414-4F25-AC42-058DBB5563B4}"/>
                  </a:ext>
                </a:extLst>
              </p:cNvPr>
              <p:cNvSpPr txBox="1"/>
              <p:nvPr/>
            </p:nvSpPr>
            <p:spPr>
              <a:xfrm>
                <a:off x="849739" y="5613709"/>
                <a:ext cx="846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9" y="5613709"/>
                <a:ext cx="846129" cy="307777"/>
              </a:xfrm>
              <a:prstGeom prst="rect">
                <a:avLst/>
              </a:prstGeom>
              <a:blipFill rotWithShape="1">
                <a:blip r:embed="rId29"/>
                <a:stretch>
                  <a:fillRect l="-719" r="-6475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4:artisticCrisscrossEtching id="{C85FF8EB-7E8B-4F11-BCF5-9AAB5C4D4E01}"/>
                  </a:ext>
                </a:extLst>
              </p:cNvPr>
              <p:cNvSpPr txBox="1"/>
              <p:nvPr/>
            </p:nvSpPr>
            <p:spPr>
              <a:xfrm>
                <a:off x="3031471" y="5603623"/>
                <a:ext cx="846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7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471" y="5603623"/>
                <a:ext cx="846129" cy="307777"/>
              </a:xfrm>
              <a:prstGeom prst="rect">
                <a:avLst/>
              </a:prstGeom>
              <a:blipFill rotWithShape="1">
                <a:blip r:embed="rId30"/>
                <a:stretch>
                  <a:fillRect l="-719" r="-64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4:artisticCrisscrossEtching id="{6879E1F7-BC87-49CF-905F-544D84635A2F}"/>
                  </a:ext>
                </a:extLst>
              </p:cNvPr>
              <p:cNvSpPr txBox="1"/>
              <p:nvPr/>
            </p:nvSpPr>
            <p:spPr>
              <a:xfrm>
                <a:off x="5191836" y="5613709"/>
                <a:ext cx="846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36" y="5613709"/>
                <a:ext cx="846129" cy="307777"/>
              </a:xfrm>
              <a:prstGeom prst="rect">
                <a:avLst/>
              </a:prstGeom>
              <a:blipFill rotWithShape="1">
                <a:blip r:embed="rId31"/>
                <a:stretch>
                  <a:fillRect l="-1449" r="-6522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4:artisticCrisscrossEtching id="{0C8681DD-DECA-4AF1-9421-DF7C016D98F2}"/>
                  </a:ext>
                </a:extLst>
              </p:cNvPr>
              <p:cNvSpPr txBox="1"/>
              <p:nvPr/>
            </p:nvSpPr>
            <p:spPr>
              <a:xfrm>
                <a:off x="7331860" y="5599292"/>
                <a:ext cx="9230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=⋯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860" y="5599292"/>
                <a:ext cx="923073" cy="307777"/>
              </a:xfrm>
              <a:prstGeom prst="rect">
                <a:avLst/>
              </a:prstGeom>
              <a:blipFill rotWithShape="1">
                <a:blip r:embed="rId32"/>
                <a:stretch>
                  <a:fillRect l="-1325" r="-1325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4:artisticCrisscrossEtching id="{34791E63-9D9A-4A8F-8BAD-0351AC6E39C6}"/>
                  </a:ext>
                </a:extLst>
              </p:cNvPr>
              <p:cNvSpPr txBox="1"/>
              <p:nvPr/>
            </p:nvSpPr>
            <p:spPr>
              <a:xfrm>
                <a:off x="3874982" y="6055997"/>
                <a:ext cx="13940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𝑂𝑃𝑇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982" y="6055997"/>
                <a:ext cx="1394035" cy="369332"/>
              </a:xfrm>
              <a:prstGeom prst="rect">
                <a:avLst/>
              </a:prstGeom>
              <a:blipFill rotWithShape="1">
                <a:blip r:embed="rId33"/>
                <a:stretch>
                  <a:fillRect l="-7456" r="-438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6" grpId="0"/>
      <p:bldP spid="177" grpId="0"/>
      <p:bldP spid="178" grpId="0"/>
      <p:bldP spid="179" grpId="0"/>
      <p:bldP spid="1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Ford-Fulkerson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021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C00000"/>
                </a:solidFill>
              </a:rPr>
              <a:t>How many iterations before termination?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b="1" dirty="0"/>
              <a:t>Case 2: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All edge capacities are (positive) rational numbers</a:t>
            </a:r>
            <a:r>
              <a:rPr lang="en-US" sz="2000" dirty="0"/>
              <a:t>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Similar to case one, as we can scale up to make capacities integers.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Total runtime still depends on the capacity values.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Ford-Fulkerson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14949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C00000"/>
                </a:solidFill>
              </a:rPr>
              <a:t>How many iterations before termination?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b="1" dirty="0"/>
              <a:t>Case 3: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Edge capacities are arbitrary (positive) real values</a:t>
            </a:r>
            <a:r>
              <a:rPr lang="en-US" sz="2000" dirty="0"/>
              <a:t>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Ford-Fulkerson algorithm might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NEVER HALT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!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Even worse, the algorithm will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NOT CONVERGE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to the max flow!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02812" y="3431758"/>
            <a:ext cx="2145099" cy="1468361"/>
            <a:chOff x="202812" y="3256935"/>
            <a:chExt cx="2145099" cy="14683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4:artisticCrisscrossEtching id="{D418EC93-E9E0-48F7-807E-1C715432F3BA}"/>
                    </a:ext>
                  </a:extLst>
                </p:cNvPr>
                <p:cNvSpPr/>
                <p:nvPr/>
              </p:nvSpPr>
              <p:spPr>
                <a:xfrm>
                  <a:off x="1160074" y="3256935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074" y="3256935"/>
                  <a:ext cx="230577" cy="230577"/>
                </a:xfrm>
                <a:prstGeom prst="ellipse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4:artisticCrisscrossEtching id="{4F067664-5BED-42D6-96F0-AD712D05BB26}"/>
                    </a:ext>
                  </a:extLst>
                </p:cNvPr>
                <p:cNvSpPr/>
                <p:nvPr/>
              </p:nvSpPr>
              <p:spPr>
                <a:xfrm>
                  <a:off x="1160074" y="4494719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074" y="4494719"/>
                  <a:ext cx="230577" cy="230577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 b="-25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5" idx="6"/>
              <a:endCxn id="15" idx="0"/>
            </p:cNvCxnSpPr>
            <p:nvPr/>
          </p:nvCxnSpPr>
          <p:spPr>
            <a:xfrm>
              <a:off x="1390651" y="3372224"/>
              <a:ext cx="841972" cy="510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4:artisticCrisscrossEtching id="{ABABC149-B933-456B-9A78-E5FFBEEC6007}"/>
                    </a:ext>
                  </a:extLst>
                </p:cNvPr>
                <p:cNvSpPr txBox="1"/>
                <p:nvPr/>
              </p:nvSpPr>
              <p:spPr>
                <a:xfrm>
                  <a:off x="678922" y="3315864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22" y="3315864"/>
                  <a:ext cx="324128" cy="3077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1479160" y="388244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40986" y="388244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117334" y="388244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02812" y="3875059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5" idx="2"/>
              <a:endCxn id="16" idx="0"/>
            </p:cNvCxnSpPr>
            <p:nvPr/>
          </p:nvCxnSpPr>
          <p:spPr>
            <a:xfrm flipH="1">
              <a:off x="318101" y="3372224"/>
              <a:ext cx="841973" cy="5028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" idx="4"/>
              <a:endCxn id="8" idx="6"/>
            </p:cNvCxnSpPr>
            <p:nvPr/>
          </p:nvCxnSpPr>
          <p:spPr>
            <a:xfrm flipH="1">
              <a:off x="1390651" y="4113025"/>
              <a:ext cx="841972" cy="496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6" idx="4"/>
              <a:endCxn id="8" idx="2"/>
            </p:cNvCxnSpPr>
            <p:nvPr/>
          </p:nvCxnSpPr>
          <p:spPr>
            <a:xfrm>
              <a:off x="318101" y="4105636"/>
              <a:ext cx="841973" cy="504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" idx="3"/>
              <a:endCxn id="14" idx="0"/>
            </p:cNvCxnSpPr>
            <p:nvPr/>
          </p:nvCxnSpPr>
          <p:spPr>
            <a:xfrm flipH="1">
              <a:off x="956275" y="3453745"/>
              <a:ext cx="237566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3" idx="4"/>
              <a:endCxn id="8" idx="7"/>
            </p:cNvCxnSpPr>
            <p:nvPr/>
          </p:nvCxnSpPr>
          <p:spPr>
            <a:xfrm flipH="1">
              <a:off x="1356884" y="4113025"/>
              <a:ext cx="237565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5" idx="2"/>
              <a:endCxn id="13" idx="6"/>
            </p:cNvCxnSpPr>
            <p:nvPr/>
          </p:nvCxnSpPr>
          <p:spPr>
            <a:xfrm flipH="1">
              <a:off x="1709737" y="3997737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4" idx="2"/>
              <a:endCxn id="16" idx="6"/>
            </p:cNvCxnSpPr>
            <p:nvPr/>
          </p:nvCxnSpPr>
          <p:spPr>
            <a:xfrm flipH="1" flipV="1">
              <a:off x="433389" y="3990348"/>
              <a:ext cx="407597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4" idx="6"/>
              <a:endCxn id="13" idx="2"/>
            </p:cNvCxnSpPr>
            <p:nvPr/>
          </p:nvCxnSpPr>
          <p:spPr>
            <a:xfrm>
              <a:off x="1071563" y="3997737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4:artisticCrisscrossEtching id="{33C8CC3C-6142-4560-B381-3A2709CE91A3}"/>
                    </a:ext>
                  </a:extLst>
                </p:cNvPr>
                <p:cNvSpPr txBox="1"/>
                <p:nvPr/>
              </p:nvSpPr>
              <p:spPr>
                <a:xfrm>
                  <a:off x="1597740" y="3313032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40" y="3313032"/>
                  <a:ext cx="324128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4:artisticCrisscrossEtching id="{4A6D395D-7A9C-4045-BEE6-94C57FD468A2}"/>
                    </a:ext>
                  </a:extLst>
                </p:cNvPr>
                <p:cNvSpPr txBox="1"/>
                <p:nvPr/>
              </p:nvSpPr>
              <p:spPr>
                <a:xfrm>
                  <a:off x="632146" y="4314518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46" y="4314518"/>
                  <a:ext cx="324128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4:artisticCrisscrossEtching id="{EE7E3DE2-F156-4A3E-9722-DAFCA1179F9D}"/>
                    </a:ext>
                  </a:extLst>
                </p:cNvPr>
                <p:cNvSpPr txBox="1"/>
                <p:nvPr/>
              </p:nvSpPr>
              <p:spPr>
                <a:xfrm>
                  <a:off x="1597740" y="4314518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40" y="4314518"/>
                  <a:ext cx="324128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4:artisticCrisscrossEtching id="{6F19C6EA-9AB4-4655-9263-44BF65F7A676}"/>
                    </a:ext>
                  </a:extLst>
                </p:cNvPr>
                <p:cNvSpPr txBox="1"/>
                <p:nvPr/>
              </p:nvSpPr>
              <p:spPr>
                <a:xfrm>
                  <a:off x="1050411" y="3449429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11" y="3449429"/>
                  <a:ext cx="324128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4:artisticCrisscrossEtching id="{870658DC-4B4D-4BBE-A1BC-8609794650EF}"/>
                    </a:ext>
                  </a:extLst>
                </p:cNvPr>
                <p:cNvSpPr txBox="1"/>
                <p:nvPr/>
              </p:nvSpPr>
              <p:spPr>
                <a:xfrm>
                  <a:off x="1228587" y="4166867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587" y="4166867"/>
                  <a:ext cx="324128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4:artisticCrisscrossEtching id="{241208A8-5162-4769-9B23-D033BEC7DF36}"/>
                    </a:ext>
                  </a:extLst>
                </p:cNvPr>
                <p:cNvSpPr txBox="1"/>
                <p:nvPr/>
              </p:nvSpPr>
              <p:spPr>
                <a:xfrm>
                  <a:off x="548678" y="3753853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78" y="3753853"/>
                  <a:ext cx="324128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4:artisticCrisscrossEtching id="{BBC6E531-0ED8-414B-882B-5C5D656D1BAF}"/>
                    </a:ext>
                  </a:extLst>
                </p:cNvPr>
                <p:cNvSpPr txBox="1"/>
                <p:nvPr/>
              </p:nvSpPr>
              <p:spPr>
                <a:xfrm>
                  <a:off x="1114975" y="3753755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975" y="3753755"/>
                  <a:ext cx="324128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4:artisticCrisscrossEtching id="{7B122677-2B7F-422F-B1A1-13365334E30C}"/>
                    </a:ext>
                  </a:extLst>
                </p:cNvPr>
                <p:cNvSpPr txBox="1"/>
                <p:nvPr/>
              </p:nvSpPr>
              <p:spPr>
                <a:xfrm>
                  <a:off x="1811637" y="3754179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637" y="3754179"/>
                  <a:ext cx="324128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4:artisticCrisscrossEtching id="{3B1EA4E1-70D6-4DE2-AED8-6D2A6BF89572}"/>
                  </a:ext>
                </a:extLst>
              </p:cNvPr>
              <p:cNvSpPr txBox="1"/>
              <p:nvPr/>
            </p:nvSpPr>
            <p:spPr>
              <a:xfrm>
                <a:off x="202812" y="3080349"/>
                <a:ext cx="4242572" cy="328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≈0.618</m:t>
                    </m:r>
                  </m:oMath>
                </a14:m>
                <a:r>
                  <a:rPr lang="en-US" dirty="0"/>
                  <a:t>, thus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5" y="2813685"/>
                <a:ext cx="4242435" cy="1089660"/>
              </a:xfrm>
              <a:prstGeom prst="rect">
                <a:avLst/>
              </a:prstGeom>
              <a:blipFill rotWithShape="1">
                <a:blip r:embed="rId9"/>
                <a:stretch>
                  <a:fillRect l="-2443" t="-133333" r="-2443" b="-20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84" name="Group 83"/>
          <p:cNvGrpSpPr/>
          <p:nvPr/>
        </p:nvGrpSpPr>
        <p:grpSpPr>
          <a:xfrm>
            <a:off x="998090" y="3597918"/>
            <a:ext cx="556717" cy="1143495"/>
            <a:chOff x="998090" y="3423095"/>
            <a:chExt cx="556717" cy="1143495"/>
          </a:xfrm>
        </p:grpSpPr>
        <p:sp>
          <p:nvSpPr>
            <p:cNvPr id="81" name="矩形: 圆角 12"/>
            <p:cNvSpPr/>
            <p:nvPr/>
          </p:nvSpPr>
          <p:spPr>
            <a:xfrm rot="18047162">
              <a:off x="820192" y="3600993"/>
              <a:ext cx="503292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: 圆角 12"/>
            <p:cNvSpPr/>
            <p:nvPr/>
          </p:nvSpPr>
          <p:spPr>
            <a:xfrm rot="17933657">
              <a:off x="1236307" y="4248090"/>
              <a:ext cx="489504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矩形: 圆角 12"/>
            <p:cNvSpPr/>
            <p:nvPr/>
          </p:nvSpPr>
          <p:spPr>
            <a:xfrm>
              <a:off x="1069301" y="3924636"/>
              <a:ext cx="409859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499450" y="3438378"/>
            <a:ext cx="2145099" cy="1468361"/>
            <a:chOff x="3499450" y="3263555"/>
            <a:chExt cx="2145099" cy="14683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Oval 56">
                  <a:extLst>
                    <a:ext uri="{FF2B5EF4-FFF2-40B4-BE49-F238E27FC236}">
                      <a14:artisticCrisscrossEtching id="{040DC1A5-DDD6-4E32-866A-D885B9A02274}"/>
                    </a:ext>
                  </a:extLst>
                </p:cNvPr>
                <p:cNvSpPr/>
                <p:nvPr/>
              </p:nvSpPr>
              <p:spPr>
                <a:xfrm>
                  <a:off x="4456712" y="3263555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712" y="3263555"/>
                  <a:ext cx="230577" cy="230577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Oval 57">
                  <a:extLst>
                    <a:ext uri="{FF2B5EF4-FFF2-40B4-BE49-F238E27FC236}">
                      <a14:artisticCrisscrossEtching id="{253452DC-A100-460C-9AD6-2A1A48003FA7}"/>
                    </a:ext>
                  </a:extLst>
                </p:cNvPr>
                <p:cNvSpPr/>
                <p:nvPr/>
              </p:nvSpPr>
              <p:spPr>
                <a:xfrm>
                  <a:off x="4456712" y="4501339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8" name="Oval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712" y="4501339"/>
                  <a:ext cx="230577" cy="230577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 b="-25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59" name="Straight Arrow Connector 58"/>
            <p:cNvCxnSpPr>
              <a:stCxn id="57" idx="6"/>
              <a:endCxn id="63" idx="0"/>
            </p:cNvCxnSpPr>
            <p:nvPr/>
          </p:nvCxnSpPr>
          <p:spPr>
            <a:xfrm>
              <a:off x="4687289" y="3378844"/>
              <a:ext cx="841972" cy="510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4775798" y="388906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137624" y="388906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413972" y="388906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499450" y="3881679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Arrow Connector 64"/>
            <p:cNvCxnSpPr>
              <a:stCxn id="57" idx="2"/>
              <a:endCxn id="64" idx="0"/>
            </p:cNvCxnSpPr>
            <p:nvPr/>
          </p:nvCxnSpPr>
          <p:spPr>
            <a:xfrm flipH="1">
              <a:off x="3614739" y="3378844"/>
              <a:ext cx="841973" cy="5028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3" idx="4"/>
              <a:endCxn id="58" idx="6"/>
            </p:cNvCxnSpPr>
            <p:nvPr/>
          </p:nvCxnSpPr>
          <p:spPr>
            <a:xfrm flipH="1">
              <a:off x="4687289" y="4119645"/>
              <a:ext cx="841972" cy="496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4"/>
              <a:endCxn id="58" idx="2"/>
            </p:cNvCxnSpPr>
            <p:nvPr/>
          </p:nvCxnSpPr>
          <p:spPr>
            <a:xfrm>
              <a:off x="3614739" y="4112256"/>
              <a:ext cx="841973" cy="504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57" idx="4"/>
              <a:endCxn id="62" idx="7"/>
            </p:cNvCxnSpPr>
            <p:nvPr/>
          </p:nvCxnSpPr>
          <p:spPr>
            <a:xfrm flipH="1">
              <a:off x="4334434" y="3494132"/>
              <a:ext cx="237567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1" idx="4"/>
              <a:endCxn id="58" idx="7"/>
            </p:cNvCxnSpPr>
            <p:nvPr/>
          </p:nvCxnSpPr>
          <p:spPr>
            <a:xfrm flipH="1">
              <a:off x="4653522" y="4119645"/>
              <a:ext cx="237565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3" idx="2"/>
              <a:endCxn id="61" idx="6"/>
            </p:cNvCxnSpPr>
            <p:nvPr/>
          </p:nvCxnSpPr>
          <p:spPr>
            <a:xfrm flipH="1">
              <a:off x="5006375" y="4004357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2" idx="2"/>
              <a:endCxn id="64" idx="6"/>
            </p:cNvCxnSpPr>
            <p:nvPr/>
          </p:nvCxnSpPr>
          <p:spPr>
            <a:xfrm flipH="1" flipV="1">
              <a:off x="3730027" y="3996968"/>
              <a:ext cx="407597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  <a:endCxn id="62" idx="6"/>
            </p:cNvCxnSpPr>
            <p:nvPr/>
          </p:nvCxnSpPr>
          <p:spPr>
            <a:xfrm flipH="1">
              <a:off x="4368201" y="4004357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4:artisticCrisscrossEtching id="{024D05BC-9814-464A-ADA3-C8F52CA64A3E}"/>
                    </a:ext>
                  </a:extLst>
                </p:cNvPr>
                <p:cNvSpPr txBox="1"/>
                <p:nvPr/>
              </p:nvSpPr>
              <p:spPr>
                <a:xfrm>
                  <a:off x="3845316" y="3760473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316" y="3760473"/>
                  <a:ext cx="324128" cy="30777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4:artisticCrisscrossEtching id="{CAE3CE6C-5A4F-4969-A486-11E8F323B83C}"/>
                    </a:ext>
                  </a:extLst>
                </p:cNvPr>
                <p:cNvSpPr txBox="1"/>
                <p:nvPr/>
              </p:nvSpPr>
              <p:spPr>
                <a:xfrm>
                  <a:off x="4411613" y="3760375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1613" y="3760375"/>
                  <a:ext cx="324128" cy="30777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4:artisticCrisscrossEtching id="{D629D6F2-ACE3-4BFE-A03B-E52FA0E79FCB}"/>
                    </a:ext>
                  </a:extLst>
                </p:cNvPr>
                <p:cNvSpPr txBox="1"/>
                <p:nvPr/>
              </p:nvSpPr>
              <p:spPr>
                <a:xfrm>
                  <a:off x="5108275" y="3760799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8275" y="3760799"/>
                  <a:ext cx="324128" cy="307777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188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92" name="Straight Arrow Connector 91"/>
            <p:cNvCxnSpPr>
              <a:stCxn id="62" idx="0"/>
              <a:endCxn id="57" idx="3"/>
            </p:cNvCxnSpPr>
            <p:nvPr/>
          </p:nvCxnSpPr>
          <p:spPr>
            <a:xfrm flipV="1">
              <a:off x="4252913" y="3460365"/>
              <a:ext cx="237566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8" idx="0"/>
              <a:endCxn id="61" idx="3"/>
            </p:cNvCxnSpPr>
            <p:nvPr/>
          </p:nvCxnSpPr>
          <p:spPr>
            <a:xfrm flipV="1">
              <a:off x="4572001" y="4085878"/>
              <a:ext cx="237564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2463897" y="3786892"/>
            <a:ext cx="922240" cy="500187"/>
            <a:chOff x="2463897" y="3926701"/>
            <a:chExt cx="922240" cy="500187"/>
          </a:xfrm>
        </p:grpSpPr>
        <p:sp>
          <p:nvSpPr>
            <p:cNvPr id="100" name="Arrow: Right 99"/>
            <p:cNvSpPr/>
            <p:nvPr/>
          </p:nvSpPr>
          <p:spPr>
            <a:xfrm>
              <a:off x="2497394" y="4222275"/>
              <a:ext cx="859367" cy="20461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4:artisticCrisscrossEtching id="{6C969A84-6A4E-4041-BFCF-F137ED00FDCE}"/>
                    </a:ext>
                  </a:extLst>
                </p:cNvPr>
                <p:cNvSpPr txBox="1"/>
                <p:nvPr/>
              </p:nvSpPr>
              <p:spPr>
                <a:xfrm>
                  <a:off x="2463897" y="3926701"/>
                  <a:ext cx="9222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+=1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897" y="3926701"/>
                  <a:ext cx="922240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3974" t="-2174" r="-2649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05" name="Group 104"/>
          <p:cNvGrpSpPr/>
          <p:nvPr/>
        </p:nvGrpSpPr>
        <p:grpSpPr>
          <a:xfrm>
            <a:off x="3536491" y="3733430"/>
            <a:ext cx="2057164" cy="871162"/>
            <a:chOff x="3536491" y="3873239"/>
            <a:chExt cx="2057164" cy="871162"/>
          </a:xfrm>
        </p:grpSpPr>
        <p:sp>
          <p:nvSpPr>
            <p:cNvPr id="102" name="矩形: 圆角 12"/>
            <p:cNvSpPr/>
            <p:nvPr/>
          </p:nvSpPr>
          <p:spPr>
            <a:xfrm rot="1848082">
              <a:off x="4611156" y="3873239"/>
              <a:ext cx="982499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矩形: 圆角 12"/>
            <p:cNvSpPr/>
            <p:nvPr/>
          </p:nvSpPr>
          <p:spPr>
            <a:xfrm rot="1848082">
              <a:off x="3536491" y="4596905"/>
              <a:ext cx="982499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矩形: 圆角 12"/>
            <p:cNvSpPr/>
            <p:nvPr/>
          </p:nvSpPr>
          <p:spPr>
            <a:xfrm>
              <a:off x="3730298" y="4235712"/>
              <a:ext cx="1683674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704181" y="3808779"/>
            <a:ext cx="1077603" cy="473077"/>
            <a:chOff x="5704181" y="3948588"/>
            <a:chExt cx="1077603" cy="473077"/>
          </a:xfrm>
        </p:grpSpPr>
        <p:sp>
          <p:nvSpPr>
            <p:cNvPr id="129" name="Arrow: Right 128"/>
            <p:cNvSpPr/>
            <p:nvPr/>
          </p:nvSpPr>
          <p:spPr>
            <a:xfrm>
              <a:off x="5746449" y="4217052"/>
              <a:ext cx="859367" cy="20461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>
                  <a:extLst>
                    <a:ext uri="{FF2B5EF4-FFF2-40B4-BE49-F238E27FC236}">
                      <a14:artisticCrisscrossEtching id="{833CCE3D-0698-4F0E-943D-0804A080C8A1}"/>
                    </a:ext>
                  </a:extLst>
                </p:cNvPr>
                <p:cNvSpPr txBox="1"/>
                <p:nvPr/>
              </p:nvSpPr>
              <p:spPr>
                <a:xfrm>
                  <a:off x="5704181" y="3948588"/>
                  <a:ext cx="1077603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181" y="3948588"/>
                  <a:ext cx="1077603" cy="28193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409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02" name="Group 201"/>
          <p:cNvGrpSpPr/>
          <p:nvPr/>
        </p:nvGrpSpPr>
        <p:grpSpPr>
          <a:xfrm>
            <a:off x="6680799" y="3444998"/>
            <a:ext cx="2145099" cy="1468361"/>
            <a:chOff x="6680799" y="3533341"/>
            <a:chExt cx="2145099" cy="14683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Oval 106">
                  <a:extLst>
                    <a:ext uri="{FF2B5EF4-FFF2-40B4-BE49-F238E27FC236}">
                      <a14:artisticCrisscrossEtching id="{079C3001-548F-4671-9480-C4CBBD7E8008}"/>
                    </a:ext>
                  </a:extLst>
                </p:cNvPr>
                <p:cNvSpPr/>
                <p:nvPr/>
              </p:nvSpPr>
              <p:spPr>
                <a:xfrm>
                  <a:off x="7638061" y="3533341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7" name="Oval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061" y="3533341"/>
                  <a:ext cx="230577" cy="230577"/>
                </a:xfrm>
                <a:prstGeom prst="ellipse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Oval 107">
                  <a:extLst>
                    <a:ext uri="{FF2B5EF4-FFF2-40B4-BE49-F238E27FC236}">
                      <a14:artisticCrisscrossEtching id="{CFD94781-460A-437C-B8F5-ACDE3047E37C}"/>
                    </a:ext>
                  </a:extLst>
                </p:cNvPr>
                <p:cNvSpPr/>
                <p:nvPr/>
              </p:nvSpPr>
              <p:spPr>
                <a:xfrm>
                  <a:off x="7638061" y="4771125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8" name="Oval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061" y="4771125"/>
                  <a:ext cx="230577" cy="230577"/>
                </a:xfrm>
                <a:prstGeom prst="ellipse">
                  <a:avLst/>
                </a:prstGeom>
                <a:blipFill rotWithShape="1">
                  <a:blip r:embed="rId17"/>
                  <a:stretch>
                    <a:fillRect b="-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09" name="Straight Arrow Connector 108"/>
            <p:cNvCxnSpPr>
              <a:stCxn id="107" idx="6"/>
              <a:endCxn id="112" idx="0"/>
            </p:cNvCxnSpPr>
            <p:nvPr/>
          </p:nvCxnSpPr>
          <p:spPr>
            <a:xfrm>
              <a:off x="7868638" y="3648630"/>
              <a:ext cx="841972" cy="510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7957147" y="4158854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318973" y="4158854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595321" y="4158854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680799" y="4151465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Arrow Connector 113"/>
            <p:cNvCxnSpPr>
              <a:stCxn id="107" idx="2"/>
              <a:endCxn id="113" idx="0"/>
            </p:cNvCxnSpPr>
            <p:nvPr/>
          </p:nvCxnSpPr>
          <p:spPr>
            <a:xfrm flipH="1">
              <a:off x="6796088" y="3648630"/>
              <a:ext cx="841973" cy="5028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2" idx="4"/>
              <a:endCxn id="108" idx="6"/>
            </p:cNvCxnSpPr>
            <p:nvPr/>
          </p:nvCxnSpPr>
          <p:spPr>
            <a:xfrm flipH="1">
              <a:off x="7868638" y="4389431"/>
              <a:ext cx="841972" cy="496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13" idx="4"/>
              <a:endCxn id="108" idx="2"/>
            </p:cNvCxnSpPr>
            <p:nvPr/>
          </p:nvCxnSpPr>
          <p:spPr>
            <a:xfrm>
              <a:off x="6796088" y="4382042"/>
              <a:ext cx="841973" cy="504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7" idx="4"/>
              <a:endCxn id="111" idx="7"/>
            </p:cNvCxnSpPr>
            <p:nvPr/>
          </p:nvCxnSpPr>
          <p:spPr>
            <a:xfrm flipH="1">
              <a:off x="7515783" y="3763918"/>
              <a:ext cx="237567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0" idx="4"/>
              <a:endCxn id="108" idx="7"/>
            </p:cNvCxnSpPr>
            <p:nvPr/>
          </p:nvCxnSpPr>
          <p:spPr>
            <a:xfrm flipH="1">
              <a:off x="7834871" y="4389431"/>
              <a:ext cx="237565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10" idx="6"/>
              <a:endCxn id="112" idx="2"/>
            </p:cNvCxnSpPr>
            <p:nvPr/>
          </p:nvCxnSpPr>
          <p:spPr>
            <a:xfrm>
              <a:off x="8187724" y="4274143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3" idx="5"/>
              <a:endCxn id="111" idx="3"/>
            </p:cNvCxnSpPr>
            <p:nvPr/>
          </p:nvCxnSpPr>
          <p:spPr>
            <a:xfrm>
              <a:off x="6877609" y="4348275"/>
              <a:ext cx="475131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1" idx="5"/>
              <a:endCxn id="110" idx="3"/>
            </p:cNvCxnSpPr>
            <p:nvPr/>
          </p:nvCxnSpPr>
          <p:spPr>
            <a:xfrm>
              <a:off x="7515783" y="4355664"/>
              <a:ext cx="4751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4:artisticCrisscrossEtching id="{1F64AB17-BC42-4063-BA83-100E1F0DFF08}"/>
                    </a:ext>
                  </a:extLst>
                </p:cNvPr>
                <p:cNvSpPr txBox="1"/>
                <p:nvPr/>
              </p:nvSpPr>
              <p:spPr>
                <a:xfrm>
                  <a:off x="6873016" y="4030259"/>
                  <a:ext cx="580012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016" y="4030259"/>
                  <a:ext cx="580012" cy="280333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TextBox 123">
                  <a:extLst>
                    <a:ext uri="{FF2B5EF4-FFF2-40B4-BE49-F238E27FC236}">
                      <a14:artisticCrisscrossEtching id="{C9272827-DC49-4FB7-A448-2E964FA80636}"/>
                    </a:ext>
                  </a:extLst>
                </p:cNvPr>
                <p:cNvSpPr txBox="1"/>
                <p:nvPr/>
              </p:nvSpPr>
              <p:spPr>
                <a:xfrm>
                  <a:off x="7467619" y="4030161"/>
                  <a:ext cx="680251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9" y="4030161"/>
                  <a:ext cx="680251" cy="280333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4:artisticCrisscrossEtching id="{F18B0C90-2149-417F-B24E-D29DE58808F3}"/>
                    </a:ext>
                  </a:extLst>
                </p:cNvPr>
                <p:cNvSpPr txBox="1"/>
                <p:nvPr/>
              </p:nvSpPr>
              <p:spPr>
                <a:xfrm>
                  <a:off x="8224418" y="4026874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418" y="4026874"/>
                  <a:ext cx="324128" cy="28033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26" name="Straight Arrow Connector 125"/>
            <p:cNvCxnSpPr>
              <a:stCxn id="111" idx="0"/>
              <a:endCxn id="107" idx="3"/>
            </p:cNvCxnSpPr>
            <p:nvPr/>
          </p:nvCxnSpPr>
          <p:spPr>
            <a:xfrm flipV="1">
              <a:off x="7434262" y="3730151"/>
              <a:ext cx="237566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08" idx="0"/>
              <a:endCxn id="110" idx="3"/>
            </p:cNvCxnSpPr>
            <p:nvPr/>
          </p:nvCxnSpPr>
          <p:spPr>
            <a:xfrm flipV="1">
              <a:off x="7753350" y="4355664"/>
              <a:ext cx="237564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12" idx="1"/>
              <a:endCxn id="107" idx="5"/>
            </p:cNvCxnSpPr>
            <p:nvPr/>
          </p:nvCxnSpPr>
          <p:spPr>
            <a:xfrm flipH="1" flipV="1">
              <a:off x="7834871" y="3730151"/>
              <a:ext cx="794217" cy="4624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10" idx="2"/>
              <a:endCxn id="111" idx="6"/>
            </p:cNvCxnSpPr>
            <p:nvPr/>
          </p:nvCxnSpPr>
          <p:spPr>
            <a:xfrm flipH="1">
              <a:off x="7549550" y="4274143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111" idx="2"/>
              <a:endCxn id="113" idx="6"/>
            </p:cNvCxnSpPr>
            <p:nvPr/>
          </p:nvCxnSpPr>
          <p:spPr>
            <a:xfrm flipH="1" flipV="1">
              <a:off x="6911376" y="4266754"/>
              <a:ext cx="407597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08" idx="1"/>
              <a:endCxn id="113" idx="5"/>
            </p:cNvCxnSpPr>
            <p:nvPr/>
          </p:nvCxnSpPr>
          <p:spPr>
            <a:xfrm flipH="1" flipV="1">
              <a:off x="6877609" y="4348275"/>
              <a:ext cx="794219" cy="456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TextBox 197">
                  <a:extLst>
                    <a:ext uri="{FF2B5EF4-FFF2-40B4-BE49-F238E27FC236}">
                      <a14:artisticCrisscrossEtching id="{B884A05E-FA62-411A-8ACF-0C7A8D7FAD63}"/>
                    </a:ext>
                  </a:extLst>
                </p:cNvPr>
                <p:cNvSpPr txBox="1"/>
                <p:nvPr/>
              </p:nvSpPr>
              <p:spPr>
                <a:xfrm>
                  <a:off x="7583317" y="4265254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317" y="4265254"/>
                  <a:ext cx="324128" cy="28033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l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TextBox 198">
                  <a:extLst>
                    <a:ext uri="{FF2B5EF4-FFF2-40B4-BE49-F238E27FC236}">
                      <a14:artisticCrisscrossEtching id="{F8C724A2-6BF2-40A8-94D7-0F4B265F3057}"/>
                    </a:ext>
                  </a:extLst>
                </p:cNvPr>
                <p:cNvSpPr txBox="1"/>
                <p:nvPr/>
              </p:nvSpPr>
              <p:spPr>
                <a:xfrm>
                  <a:off x="7019132" y="4258320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132" y="4258320"/>
                  <a:ext cx="324128" cy="280333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l="-5556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7556191" y="3648390"/>
            <a:ext cx="1230244" cy="968317"/>
            <a:chOff x="7556191" y="3736733"/>
            <a:chExt cx="1230244" cy="968317"/>
          </a:xfrm>
        </p:grpSpPr>
        <p:sp>
          <p:nvSpPr>
            <p:cNvPr id="203" name="矩形: 圆角 12"/>
            <p:cNvSpPr/>
            <p:nvPr/>
          </p:nvSpPr>
          <p:spPr>
            <a:xfrm rot="7200000">
              <a:off x="7391801" y="3909166"/>
              <a:ext cx="492362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矩形: 圆角 12"/>
            <p:cNvSpPr/>
            <p:nvPr/>
          </p:nvSpPr>
          <p:spPr>
            <a:xfrm rot="9000000">
              <a:off x="7803936" y="4557554"/>
              <a:ext cx="982499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矩形: 圆角 12"/>
            <p:cNvSpPr/>
            <p:nvPr/>
          </p:nvSpPr>
          <p:spPr>
            <a:xfrm>
              <a:off x="7556191" y="4196534"/>
              <a:ext cx="1036974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668756" y="4953643"/>
            <a:ext cx="1282217" cy="296523"/>
            <a:chOff x="5431123" y="4086184"/>
            <a:chExt cx="1282217" cy="296523"/>
          </a:xfrm>
        </p:grpSpPr>
        <p:sp>
          <p:nvSpPr>
            <p:cNvPr id="239" name="Arrow: Right 238"/>
            <p:cNvSpPr/>
            <p:nvPr/>
          </p:nvSpPr>
          <p:spPr>
            <a:xfrm rot="5400000">
              <a:off x="5403639" y="4150610"/>
              <a:ext cx="259581" cy="20461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TextBox 239">
                  <a:extLst>
                    <a:ext uri="{FF2B5EF4-FFF2-40B4-BE49-F238E27FC236}">
                      <a14:artisticCrisscrossEtching id="{2D0D7C2D-7F3D-4A3E-A65C-3C4DE21ACDD9}"/>
                    </a:ext>
                  </a:extLst>
                </p:cNvPr>
                <p:cNvSpPr txBox="1"/>
                <p:nvPr/>
              </p:nvSpPr>
              <p:spPr>
                <a:xfrm>
                  <a:off x="5635737" y="4086184"/>
                  <a:ext cx="1077603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737" y="4086184"/>
                  <a:ext cx="1077603" cy="281937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3409" t="-652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74" name="Group 273"/>
          <p:cNvGrpSpPr/>
          <p:nvPr/>
        </p:nvGrpSpPr>
        <p:grpSpPr>
          <a:xfrm>
            <a:off x="6680799" y="5309625"/>
            <a:ext cx="2145099" cy="1468361"/>
            <a:chOff x="6680799" y="5309625"/>
            <a:chExt cx="2145099" cy="14683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Oval 241">
                  <a:extLst>
                    <a:ext uri="{FF2B5EF4-FFF2-40B4-BE49-F238E27FC236}">
                      <a14:artisticCrisscrossEtching id="{F01D2BF6-358F-4119-BB95-AD12296D0CC8}"/>
                    </a:ext>
                  </a:extLst>
                </p:cNvPr>
                <p:cNvSpPr/>
                <p:nvPr/>
              </p:nvSpPr>
              <p:spPr>
                <a:xfrm>
                  <a:off x="7638061" y="5309625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2" name="Oval 2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061" y="5309625"/>
                  <a:ext cx="230577" cy="230577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Oval 242">
                  <a:extLst>
                    <a:ext uri="{FF2B5EF4-FFF2-40B4-BE49-F238E27FC236}">
                      <a14:artisticCrisscrossEtching id="{D46EBE9B-D39F-447A-999E-B07FAC4187E3}"/>
                    </a:ext>
                  </a:extLst>
                </p:cNvPr>
                <p:cNvSpPr/>
                <p:nvPr/>
              </p:nvSpPr>
              <p:spPr>
                <a:xfrm>
                  <a:off x="7638061" y="6547409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3" name="Oval 2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061" y="6547409"/>
                  <a:ext cx="230577" cy="230577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 b="-25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44" name="Straight Arrow Connector 243"/>
            <p:cNvCxnSpPr>
              <a:stCxn id="242" idx="6"/>
              <a:endCxn id="247" idx="0"/>
            </p:cNvCxnSpPr>
            <p:nvPr/>
          </p:nvCxnSpPr>
          <p:spPr>
            <a:xfrm>
              <a:off x="7868638" y="5424914"/>
              <a:ext cx="841972" cy="510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/>
            <p:cNvSpPr/>
            <p:nvPr/>
          </p:nvSpPr>
          <p:spPr>
            <a:xfrm>
              <a:off x="7957147" y="593513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7318973" y="593513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8595321" y="593513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6680799" y="5927749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Arrow Connector 248"/>
            <p:cNvCxnSpPr>
              <a:stCxn id="242" idx="2"/>
              <a:endCxn id="248" idx="0"/>
            </p:cNvCxnSpPr>
            <p:nvPr/>
          </p:nvCxnSpPr>
          <p:spPr>
            <a:xfrm flipH="1">
              <a:off x="6796088" y="5424914"/>
              <a:ext cx="841973" cy="5028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47" idx="4"/>
              <a:endCxn id="243" idx="6"/>
            </p:cNvCxnSpPr>
            <p:nvPr/>
          </p:nvCxnSpPr>
          <p:spPr>
            <a:xfrm flipH="1">
              <a:off x="7868638" y="6165715"/>
              <a:ext cx="841972" cy="496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>
              <a:stCxn id="248" idx="4"/>
              <a:endCxn id="243" idx="2"/>
            </p:cNvCxnSpPr>
            <p:nvPr/>
          </p:nvCxnSpPr>
          <p:spPr>
            <a:xfrm>
              <a:off x="6796088" y="6158326"/>
              <a:ext cx="841973" cy="504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242" idx="4"/>
              <a:endCxn id="246" idx="7"/>
            </p:cNvCxnSpPr>
            <p:nvPr/>
          </p:nvCxnSpPr>
          <p:spPr>
            <a:xfrm flipH="1">
              <a:off x="7515783" y="5540202"/>
              <a:ext cx="237567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245" idx="4"/>
              <a:endCxn id="243" idx="7"/>
            </p:cNvCxnSpPr>
            <p:nvPr/>
          </p:nvCxnSpPr>
          <p:spPr>
            <a:xfrm flipH="1">
              <a:off x="7834871" y="6165715"/>
              <a:ext cx="237565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>
              <a:stCxn id="247" idx="2"/>
              <a:endCxn id="245" idx="6"/>
            </p:cNvCxnSpPr>
            <p:nvPr/>
          </p:nvCxnSpPr>
          <p:spPr>
            <a:xfrm flipH="1">
              <a:off x="8187724" y="6050427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stCxn id="248" idx="5"/>
              <a:endCxn id="246" idx="3"/>
            </p:cNvCxnSpPr>
            <p:nvPr/>
          </p:nvCxnSpPr>
          <p:spPr>
            <a:xfrm>
              <a:off x="6877609" y="6124559"/>
              <a:ext cx="475131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7" name="TextBox 256">
                  <a:extLst>
                    <a:ext uri="{FF2B5EF4-FFF2-40B4-BE49-F238E27FC236}">
                      <a14:artisticCrisscrossEtching id="{DC7D8A8C-4F0D-4BEE-8E16-7FEF0858776B}"/>
                    </a:ext>
                  </a:extLst>
                </p:cNvPr>
                <p:cNvSpPr txBox="1"/>
                <p:nvPr/>
              </p:nvSpPr>
              <p:spPr>
                <a:xfrm>
                  <a:off x="6873016" y="5806543"/>
                  <a:ext cx="580012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57" name="TextBox 2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016" y="5806543"/>
                  <a:ext cx="580012" cy="280333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8" name="TextBox 257">
                  <a:extLst>
                    <a:ext uri="{FF2B5EF4-FFF2-40B4-BE49-F238E27FC236}">
                      <a14:artisticCrisscrossEtching id="{678F03DC-AF62-4F66-B6A0-3FCC1DA3E036}"/>
                    </a:ext>
                  </a:extLst>
                </p:cNvPr>
                <p:cNvSpPr txBox="1"/>
                <p:nvPr/>
              </p:nvSpPr>
              <p:spPr>
                <a:xfrm>
                  <a:off x="7497282" y="5806445"/>
                  <a:ext cx="5947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58" name="TextBox 2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282" y="5806445"/>
                  <a:ext cx="594762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9" name="TextBox 258">
                  <a:extLst>
                    <a:ext uri="{FF2B5EF4-FFF2-40B4-BE49-F238E27FC236}">
                      <a14:artisticCrisscrossEtching id="{E0980468-0D0E-4470-969A-A44088A134E1}"/>
                    </a:ext>
                  </a:extLst>
                </p:cNvPr>
                <p:cNvSpPr txBox="1"/>
                <p:nvPr/>
              </p:nvSpPr>
              <p:spPr>
                <a:xfrm>
                  <a:off x="8224418" y="5803158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59" name="TextBox 2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418" y="5803158"/>
                  <a:ext cx="324128" cy="280333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l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60" name="Straight Arrow Connector 259"/>
            <p:cNvCxnSpPr>
              <a:stCxn id="246" idx="0"/>
              <a:endCxn id="242" idx="3"/>
            </p:cNvCxnSpPr>
            <p:nvPr/>
          </p:nvCxnSpPr>
          <p:spPr>
            <a:xfrm flipV="1">
              <a:off x="7434262" y="5506435"/>
              <a:ext cx="237566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>
              <a:stCxn id="243" idx="0"/>
              <a:endCxn id="245" idx="3"/>
            </p:cNvCxnSpPr>
            <p:nvPr/>
          </p:nvCxnSpPr>
          <p:spPr>
            <a:xfrm flipV="1">
              <a:off x="7753350" y="6131948"/>
              <a:ext cx="237564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47" idx="1"/>
              <a:endCxn id="242" idx="5"/>
            </p:cNvCxnSpPr>
            <p:nvPr/>
          </p:nvCxnSpPr>
          <p:spPr>
            <a:xfrm flipH="1" flipV="1">
              <a:off x="7834871" y="5506435"/>
              <a:ext cx="794217" cy="4624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45" idx="2"/>
              <a:endCxn id="246" idx="6"/>
            </p:cNvCxnSpPr>
            <p:nvPr/>
          </p:nvCxnSpPr>
          <p:spPr>
            <a:xfrm flipH="1">
              <a:off x="7549550" y="6050427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>
              <a:stCxn id="246" idx="2"/>
              <a:endCxn id="248" idx="6"/>
            </p:cNvCxnSpPr>
            <p:nvPr/>
          </p:nvCxnSpPr>
          <p:spPr>
            <a:xfrm flipH="1" flipV="1">
              <a:off x="6911376" y="6043038"/>
              <a:ext cx="407597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43" idx="1"/>
              <a:endCxn id="248" idx="5"/>
            </p:cNvCxnSpPr>
            <p:nvPr/>
          </p:nvCxnSpPr>
          <p:spPr>
            <a:xfrm flipH="1" flipV="1">
              <a:off x="6877609" y="6124559"/>
              <a:ext cx="794219" cy="456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7" name="TextBox 266">
                  <a:extLst>
                    <a:ext uri="{FF2B5EF4-FFF2-40B4-BE49-F238E27FC236}">
                      <a14:artisticCrisscrossEtching id="{53410B26-7A67-4B5B-A541-0F1D03C587DB}"/>
                    </a:ext>
                  </a:extLst>
                </p:cNvPr>
                <p:cNvSpPr txBox="1"/>
                <p:nvPr/>
              </p:nvSpPr>
              <p:spPr>
                <a:xfrm>
                  <a:off x="7016204" y="6034604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67" name="TextBox 2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204" y="6034604"/>
                  <a:ext cx="324128" cy="28033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l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71" name="Straight Arrow Connector 270"/>
            <p:cNvCxnSpPr>
              <a:stCxn id="243" idx="7"/>
              <a:endCxn id="247" idx="3"/>
            </p:cNvCxnSpPr>
            <p:nvPr/>
          </p:nvCxnSpPr>
          <p:spPr>
            <a:xfrm flipV="1">
              <a:off x="7834871" y="6131948"/>
              <a:ext cx="794217" cy="449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6724766" y="5614550"/>
            <a:ext cx="2057164" cy="871162"/>
            <a:chOff x="3536491" y="3873239"/>
            <a:chExt cx="2057164" cy="871162"/>
          </a:xfrm>
        </p:grpSpPr>
        <p:sp>
          <p:nvSpPr>
            <p:cNvPr id="302" name="矩形: 圆角 12"/>
            <p:cNvSpPr/>
            <p:nvPr/>
          </p:nvSpPr>
          <p:spPr>
            <a:xfrm rot="1848082">
              <a:off x="4611156" y="3873239"/>
              <a:ext cx="982499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矩形: 圆角 12"/>
            <p:cNvSpPr/>
            <p:nvPr/>
          </p:nvSpPr>
          <p:spPr>
            <a:xfrm rot="1848082">
              <a:off x="3536491" y="4596905"/>
              <a:ext cx="982499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矩形: 圆角 12"/>
            <p:cNvSpPr/>
            <p:nvPr/>
          </p:nvSpPr>
          <p:spPr>
            <a:xfrm>
              <a:off x="3730298" y="4235712"/>
              <a:ext cx="1683674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5501603" y="5627267"/>
            <a:ext cx="1345881" cy="525442"/>
            <a:chOff x="5508639" y="3896223"/>
            <a:chExt cx="1345881" cy="525442"/>
          </a:xfrm>
        </p:grpSpPr>
        <p:sp>
          <p:nvSpPr>
            <p:cNvPr id="306" name="Arrow: Right 305"/>
            <p:cNvSpPr/>
            <p:nvPr/>
          </p:nvSpPr>
          <p:spPr>
            <a:xfrm rot="10800000">
              <a:off x="5746449" y="4217052"/>
              <a:ext cx="859367" cy="20461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7" name="TextBox 306">
                  <a:extLst>
                    <a:ext uri="{FF2B5EF4-FFF2-40B4-BE49-F238E27FC236}">
                      <a14:artisticCrisscrossEtching id="{C6EBFB74-A519-480A-A072-F2D8144FD174}"/>
                    </a:ext>
                  </a:extLst>
                </p:cNvPr>
                <p:cNvSpPr txBox="1"/>
                <p:nvPr/>
              </p:nvSpPr>
              <p:spPr>
                <a:xfrm>
                  <a:off x="5508639" y="3896223"/>
                  <a:ext cx="1345881" cy="28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br>
                    <a:rPr lang="en-US" dirty="0">
                      <a:solidFill>
                        <a:srgbClr val="C00000"/>
                      </a:solidFill>
                    </a:rPr>
                  </a:br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07" name="TextBox 3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639" y="3896223"/>
                  <a:ext cx="1345881" cy="282000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19" name="Group 318"/>
          <p:cNvGrpSpPr/>
          <p:nvPr/>
        </p:nvGrpSpPr>
        <p:grpSpPr>
          <a:xfrm>
            <a:off x="3499450" y="5316719"/>
            <a:ext cx="2145099" cy="1468361"/>
            <a:chOff x="3499450" y="5316719"/>
            <a:chExt cx="2145099" cy="14683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6" name="Oval 275">
                  <a:extLst>
                    <a:ext uri="{FF2B5EF4-FFF2-40B4-BE49-F238E27FC236}">
                      <a14:artisticCrisscrossEtching id="{2DB072EA-CABE-4F9A-AED5-C82A059F49D3}"/>
                    </a:ext>
                  </a:extLst>
                </p:cNvPr>
                <p:cNvSpPr/>
                <p:nvPr/>
              </p:nvSpPr>
              <p:spPr>
                <a:xfrm>
                  <a:off x="4456712" y="5316719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6" name="Oval 2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712" y="5316719"/>
                  <a:ext cx="230577" cy="230577"/>
                </a:xfrm>
                <a:prstGeom prst="ellipse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7" name="Oval 276">
                  <a:extLst>
                    <a:ext uri="{FF2B5EF4-FFF2-40B4-BE49-F238E27FC236}">
                      <a14:artisticCrisscrossEtching id="{7124BFA1-D72D-4E7C-A18B-2DCC773227A1}"/>
                    </a:ext>
                  </a:extLst>
                </p:cNvPr>
                <p:cNvSpPr/>
                <p:nvPr/>
              </p:nvSpPr>
              <p:spPr>
                <a:xfrm>
                  <a:off x="4456712" y="6554503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7" name="Oval 2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712" y="6554503"/>
                  <a:ext cx="230577" cy="230577"/>
                </a:xfrm>
                <a:prstGeom prst="ellipse">
                  <a:avLst/>
                </a:prstGeom>
                <a:blipFill rotWithShape="1">
                  <a:blip r:embed="rId31"/>
                  <a:stretch>
                    <a:fillRect b="-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78" name="Straight Arrow Connector 277"/>
            <p:cNvCxnSpPr>
              <a:stCxn id="276" idx="6"/>
              <a:endCxn id="281" idx="0"/>
            </p:cNvCxnSpPr>
            <p:nvPr/>
          </p:nvCxnSpPr>
          <p:spPr>
            <a:xfrm>
              <a:off x="4687289" y="5432008"/>
              <a:ext cx="841972" cy="510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/>
          </p:nvSpPr>
          <p:spPr>
            <a:xfrm>
              <a:off x="4775798" y="5942232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0" name="Oval 279"/>
            <p:cNvSpPr/>
            <p:nvPr/>
          </p:nvSpPr>
          <p:spPr>
            <a:xfrm>
              <a:off x="4137624" y="5942232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5413972" y="5942232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3499450" y="5934843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83" name="Straight Arrow Connector 282"/>
            <p:cNvCxnSpPr>
              <a:stCxn id="276" idx="2"/>
              <a:endCxn id="282" idx="0"/>
            </p:cNvCxnSpPr>
            <p:nvPr/>
          </p:nvCxnSpPr>
          <p:spPr>
            <a:xfrm flipH="1">
              <a:off x="3614739" y="5432008"/>
              <a:ext cx="841973" cy="5028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81" idx="4"/>
              <a:endCxn id="277" idx="6"/>
            </p:cNvCxnSpPr>
            <p:nvPr/>
          </p:nvCxnSpPr>
          <p:spPr>
            <a:xfrm flipH="1">
              <a:off x="4687289" y="6172809"/>
              <a:ext cx="841972" cy="496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82" idx="4"/>
              <a:endCxn id="277" idx="2"/>
            </p:cNvCxnSpPr>
            <p:nvPr/>
          </p:nvCxnSpPr>
          <p:spPr>
            <a:xfrm>
              <a:off x="3614739" y="6165420"/>
              <a:ext cx="841973" cy="504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6" idx="4"/>
              <a:endCxn id="280" idx="7"/>
            </p:cNvCxnSpPr>
            <p:nvPr/>
          </p:nvCxnSpPr>
          <p:spPr>
            <a:xfrm flipH="1">
              <a:off x="4334434" y="5547296"/>
              <a:ext cx="237567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79" idx="4"/>
              <a:endCxn id="277" idx="7"/>
            </p:cNvCxnSpPr>
            <p:nvPr/>
          </p:nvCxnSpPr>
          <p:spPr>
            <a:xfrm flipH="1">
              <a:off x="4653522" y="6172809"/>
              <a:ext cx="237565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281" idx="2"/>
              <a:endCxn id="279" idx="6"/>
            </p:cNvCxnSpPr>
            <p:nvPr/>
          </p:nvCxnSpPr>
          <p:spPr>
            <a:xfrm flipH="1">
              <a:off x="5006375" y="6057521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282" idx="6"/>
              <a:endCxn id="280" idx="2"/>
            </p:cNvCxnSpPr>
            <p:nvPr/>
          </p:nvCxnSpPr>
          <p:spPr>
            <a:xfrm>
              <a:off x="3730027" y="6050132"/>
              <a:ext cx="407597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1" name="TextBox 290">
                  <a:extLst>
                    <a:ext uri="{FF2B5EF4-FFF2-40B4-BE49-F238E27FC236}">
                      <a14:artisticCrisscrossEtching id="{15B40424-3697-4D72-9A17-7BE9A860292A}"/>
                    </a:ext>
                  </a:extLst>
                </p:cNvPr>
                <p:cNvSpPr txBox="1"/>
                <p:nvPr/>
              </p:nvSpPr>
              <p:spPr>
                <a:xfrm>
                  <a:off x="4307057" y="5813539"/>
                  <a:ext cx="800310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57" y="5813539"/>
                  <a:ext cx="800310" cy="280333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TextBox 291">
                  <a:extLst>
                    <a:ext uri="{FF2B5EF4-FFF2-40B4-BE49-F238E27FC236}">
                      <a14:artisticCrisscrossEtching id="{4546C41C-7559-43A1-931A-57228AD23AB9}"/>
                    </a:ext>
                  </a:extLst>
                </p:cNvPr>
                <p:cNvSpPr txBox="1"/>
                <p:nvPr/>
              </p:nvSpPr>
              <p:spPr>
                <a:xfrm>
                  <a:off x="5012402" y="6089912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402" y="6089912"/>
                  <a:ext cx="324128" cy="280333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l="-28302" r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93" name="Straight Arrow Connector 292"/>
            <p:cNvCxnSpPr>
              <a:stCxn id="280" idx="0"/>
              <a:endCxn id="276" idx="3"/>
            </p:cNvCxnSpPr>
            <p:nvPr/>
          </p:nvCxnSpPr>
          <p:spPr>
            <a:xfrm flipV="1">
              <a:off x="4252913" y="5513529"/>
              <a:ext cx="237566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277" idx="0"/>
              <a:endCxn id="279" idx="3"/>
            </p:cNvCxnSpPr>
            <p:nvPr/>
          </p:nvCxnSpPr>
          <p:spPr>
            <a:xfrm flipV="1">
              <a:off x="4572001" y="6139042"/>
              <a:ext cx="237564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>
              <a:stCxn id="281" idx="1"/>
              <a:endCxn id="276" idx="5"/>
            </p:cNvCxnSpPr>
            <p:nvPr/>
          </p:nvCxnSpPr>
          <p:spPr>
            <a:xfrm flipH="1" flipV="1">
              <a:off x="4653522" y="5513529"/>
              <a:ext cx="794217" cy="4624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9" idx="2"/>
              <a:endCxn id="280" idx="6"/>
            </p:cNvCxnSpPr>
            <p:nvPr/>
          </p:nvCxnSpPr>
          <p:spPr>
            <a:xfrm flipH="1">
              <a:off x="4368201" y="6057521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77" idx="1"/>
              <a:endCxn id="282" idx="5"/>
            </p:cNvCxnSpPr>
            <p:nvPr/>
          </p:nvCxnSpPr>
          <p:spPr>
            <a:xfrm flipH="1" flipV="1">
              <a:off x="3696260" y="6131653"/>
              <a:ext cx="794219" cy="456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9" name="TextBox 298">
                  <a:extLst>
                    <a:ext uri="{FF2B5EF4-FFF2-40B4-BE49-F238E27FC236}">
                      <a14:artisticCrisscrossEtching id="{3645F58F-1647-431C-9C3B-753B0283D15E}"/>
                    </a:ext>
                  </a:extLst>
                </p:cNvPr>
                <p:cNvSpPr txBox="1"/>
                <p:nvPr/>
              </p:nvSpPr>
              <p:spPr>
                <a:xfrm>
                  <a:off x="3779209" y="5834096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209" y="5834096"/>
                  <a:ext cx="324128" cy="280333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l="-28302" r="-377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300" name="Straight Arrow Connector 299"/>
            <p:cNvCxnSpPr>
              <a:stCxn id="277" idx="7"/>
              <a:endCxn id="281" idx="3"/>
            </p:cNvCxnSpPr>
            <p:nvPr/>
          </p:nvCxnSpPr>
          <p:spPr>
            <a:xfrm flipV="1">
              <a:off x="4653522" y="6139042"/>
              <a:ext cx="794217" cy="449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>
              <a:stCxn id="279" idx="5"/>
              <a:endCxn id="281" idx="3"/>
            </p:cNvCxnSpPr>
            <p:nvPr/>
          </p:nvCxnSpPr>
          <p:spPr>
            <a:xfrm>
              <a:off x="4972608" y="6139042"/>
              <a:ext cx="4751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280" idx="5"/>
              <a:endCxn id="279" idx="3"/>
            </p:cNvCxnSpPr>
            <p:nvPr/>
          </p:nvCxnSpPr>
          <p:spPr>
            <a:xfrm>
              <a:off x="4334434" y="6139042"/>
              <a:ext cx="4751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4" name="TextBox 313">
                  <a:extLst>
                    <a:ext uri="{FF2B5EF4-FFF2-40B4-BE49-F238E27FC236}">
                      <a14:artisticCrisscrossEtching id="{4EE11C24-5A6A-4143-8A42-47939C19F752}"/>
                    </a:ext>
                  </a:extLst>
                </p:cNvPr>
                <p:cNvSpPr txBox="1"/>
                <p:nvPr/>
              </p:nvSpPr>
              <p:spPr>
                <a:xfrm>
                  <a:off x="4341423" y="6100206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14" name="TextBox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423" y="6100206"/>
                  <a:ext cx="324128" cy="280333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l="-28302" r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8" name="TextBox 317">
                  <a:extLst>
                    <a:ext uri="{FF2B5EF4-FFF2-40B4-BE49-F238E27FC236}">
                      <a14:artisticCrisscrossEtching id="{D2C9C28B-BF9C-4A5E-B42B-2EADC94DFC48}"/>
                    </a:ext>
                  </a:extLst>
                </p:cNvPr>
                <p:cNvSpPr txBox="1"/>
                <p:nvPr/>
              </p:nvSpPr>
              <p:spPr>
                <a:xfrm>
                  <a:off x="5034529" y="5813539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18" name="TextBox 3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529" y="5813539"/>
                  <a:ext cx="324128" cy="28033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l="-28302" r="-377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48" name="Group 347"/>
          <p:cNvGrpSpPr/>
          <p:nvPr/>
        </p:nvGrpSpPr>
        <p:grpSpPr>
          <a:xfrm>
            <a:off x="3557126" y="5610076"/>
            <a:ext cx="1293195" cy="1001302"/>
            <a:chOff x="7375950" y="3828592"/>
            <a:chExt cx="1293195" cy="1001302"/>
          </a:xfrm>
        </p:grpSpPr>
        <p:sp>
          <p:nvSpPr>
            <p:cNvPr id="349" name="矩形: 圆角 12"/>
            <p:cNvSpPr/>
            <p:nvPr/>
          </p:nvSpPr>
          <p:spPr>
            <a:xfrm rot="19800000">
              <a:off x="7375950" y="3828592"/>
              <a:ext cx="969697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矩形: 圆角 12"/>
            <p:cNvSpPr/>
            <p:nvPr/>
          </p:nvSpPr>
          <p:spPr>
            <a:xfrm rot="7200000">
              <a:off x="8358074" y="4518823"/>
              <a:ext cx="474646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矩形: 圆角 12"/>
            <p:cNvSpPr/>
            <p:nvPr/>
          </p:nvSpPr>
          <p:spPr>
            <a:xfrm>
              <a:off x="7556191" y="4196534"/>
              <a:ext cx="1036974" cy="147496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2269765" y="5660178"/>
            <a:ext cx="1329851" cy="494674"/>
            <a:chOff x="5516485" y="3926991"/>
            <a:chExt cx="1329851" cy="494674"/>
          </a:xfrm>
        </p:grpSpPr>
        <p:sp>
          <p:nvSpPr>
            <p:cNvPr id="381" name="Arrow: Right 380"/>
            <p:cNvSpPr/>
            <p:nvPr/>
          </p:nvSpPr>
          <p:spPr>
            <a:xfrm rot="10800000">
              <a:off x="5746449" y="4217052"/>
              <a:ext cx="859367" cy="20461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2" name="TextBox 381">
                  <a:extLst>
                    <a:ext uri="{FF2B5EF4-FFF2-40B4-BE49-F238E27FC236}">
                      <a14:artisticCrisscrossEtching id="{8A3EA21C-CD57-4F37-8522-BE72045C23E2}"/>
                    </a:ext>
                  </a:extLst>
                </p:cNvPr>
                <p:cNvSpPr txBox="1"/>
                <p:nvPr/>
              </p:nvSpPr>
              <p:spPr>
                <a:xfrm>
                  <a:off x="5516485" y="3926991"/>
                  <a:ext cx="1329851" cy="28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br>
                    <a:rPr lang="en-US" dirty="0">
                      <a:solidFill>
                        <a:srgbClr val="C00000"/>
                      </a:solidFill>
                    </a:rPr>
                  </a:br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82" name="TextBox 3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485" y="3926991"/>
                  <a:ext cx="1329851" cy="28200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t="-6522" r="-45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96" name="Group 395"/>
          <p:cNvGrpSpPr/>
          <p:nvPr/>
        </p:nvGrpSpPr>
        <p:grpSpPr>
          <a:xfrm>
            <a:off x="201680" y="5323339"/>
            <a:ext cx="2145099" cy="1468361"/>
            <a:chOff x="201680" y="5323339"/>
            <a:chExt cx="2145099" cy="14683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3" name="Oval 352">
                  <a:extLst>
                    <a:ext uri="{FF2B5EF4-FFF2-40B4-BE49-F238E27FC236}">
                      <a14:artisticCrisscrossEtching id="{2E57A64B-B94D-48AC-9BB0-3EABF422A21E}"/>
                    </a:ext>
                  </a:extLst>
                </p:cNvPr>
                <p:cNvSpPr/>
                <p:nvPr/>
              </p:nvSpPr>
              <p:spPr>
                <a:xfrm>
                  <a:off x="1158942" y="5323339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3" name="Oval 3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942" y="5323339"/>
                  <a:ext cx="230577" cy="230577"/>
                </a:xfrm>
                <a:prstGeom prst="ellipse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4" name="Oval 353">
                  <a:extLst>
                    <a:ext uri="{FF2B5EF4-FFF2-40B4-BE49-F238E27FC236}">
                      <a14:artisticCrisscrossEtching id="{F88A88DF-B5AF-44D2-ADA1-5EBA1FA96B5D}"/>
                    </a:ext>
                  </a:extLst>
                </p:cNvPr>
                <p:cNvSpPr/>
                <p:nvPr/>
              </p:nvSpPr>
              <p:spPr>
                <a:xfrm>
                  <a:off x="1158942" y="6561123"/>
                  <a:ext cx="230577" cy="23057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4" name="Oval 3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942" y="6561123"/>
                  <a:ext cx="230577" cy="230577"/>
                </a:xfrm>
                <a:prstGeom prst="ellipse">
                  <a:avLst/>
                </a:prstGeom>
                <a:blipFill rotWithShape="1">
                  <a:blip r:embed="rId39"/>
                  <a:stretch>
                    <a:fillRect b="-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355" name="Straight Arrow Connector 354"/>
            <p:cNvCxnSpPr>
              <a:stCxn id="353" idx="6"/>
              <a:endCxn id="358" idx="0"/>
            </p:cNvCxnSpPr>
            <p:nvPr/>
          </p:nvCxnSpPr>
          <p:spPr>
            <a:xfrm>
              <a:off x="1389519" y="5438628"/>
              <a:ext cx="841972" cy="510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Oval 355"/>
            <p:cNvSpPr/>
            <p:nvPr/>
          </p:nvSpPr>
          <p:spPr>
            <a:xfrm>
              <a:off x="1478028" y="5948852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7" name="Oval 356"/>
            <p:cNvSpPr/>
            <p:nvPr/>
          </p:nvSpPr>
          <p:spPr>
            <a:xfrm>
              <a:off x="839854" y="5948852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2116202" y="5948852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01680" y="5941463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Arrow Connector 359"/>
            <p:cNvCxnSpPr>
              <a:stCxn id="353" idx="2"/>
              <a:endCxn id="359" idx="0"/>
            </p:cNvCxnSpPr>
            <p:nvPr/>
          </p:nvCxnSpPr>
          <p:spPr>
            <a:xfrm flipH="1">
              <a:off x="316969" y="5438628"/>
              <a:ext cx="841973" cy="5028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58" idx="4"/>
              <a:endCxn id="354" idx="6"/>
            </p:cNvCxnSpPr>
            <p:nvPr/>
          </p:nvCxnSpPr>
          <p:spPr>
            <a:xfrm flipH="1">
              <a:off x="1389519" y="6179429"/>
              <a:ext cx="841972" cy="496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59" idx="4"/>
              <a:endCxn id="354" idx="2"/>
            </p:cNvCxnSpPr>
            <p:nvPr/>
          </p:nvCxnSpPr>
          <p:spPr>
            <a:xfrm>
              <a:off x="316969" y="6172040"/>
              <a:ext cx="841973" cy="504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353" idx="4"/>
              <a:endCxn id="357" idx="7"/>
            </p:cNvCxnSpPr>
            <p:nvPr/>
          </p:nvCxnSpPr>
          <p:spPr>
            <a:xfrm flipH="1">
              <a:off x="1036664" y="5553916"/>
              <a:ext cx="237567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356" idx="4"/>
              <a:endCxn id="354" idx="7"/>
            </p:cNvCxnSpPr>
            <p:nvPr/>
          </p:nvCxnSpPr>
          <p:spPr>
            <a:xfrm flipH="1">
              <a:off x="1355752" y="6179429"/>
              <a:ext cx="237565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58" idx="2"/>
              <a:endCxn id="356" idx="6"/>
            </p:cNvCxnSpPr>
            <p:nvPr/>
          </p:nvCxnSpPr>
          <p:spPr>
            <a:xfrm flipH="1">
              <a:off x="1708605" y="6064141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59" idx="6"/>
              <a:endCxn id="357" idx="2"/>
            </p:cNvCxnSpPr>
            <p:nvPr/>
          </p:nvCxnSpPr>
          <p:spPr>
            <a:xfrm>
              <a:off x="432257" y="6056752"/>
              <a:ext cx="407597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7" name="TextBox 366">
                  <a:extLst>
                    <a:ext uri="{FF2B5EF4-FFF2-40B4-BE49-F238E27FC236}">
                      <a14:artisticCrisscrossEtching id="{057D4933-2629-41A5-A814-5BD9730D38A8}"/>
                    </a:ext>
                  </a:extLst>
                </p:cNvPr>
                <p:cNvSpPr txBox="1"/>
                <p:nvPr/>
              </p:nvSpPr>
              <p:spPr>
                <a:xfrm>
                  <a:off x="1018163" y="5820159"/>
                  <a:ext cx="646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163" y="5820159"/>
                  <a:ext cx="646188" cy="276999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8" name="TextBox 367">
                  <a:extLst>
                    <a:ext uri="{FF2B5EF4-FFF2-40B4-BE49-F238E27FC236}">
                      <a14:artisticCrisscrossEtching id="{3CD1B4A3-3C79-493C-86C0-F04284CE0839}"/>
                    </a:ext>
                  </a:extLst>
                </p:cNvPr>
                <p:cNvSpPr txBox="1"/>
                <p:nvPr/>
              </p:nvSpPr>
              <p:spPr>
                <a:xfrm>
                  <a:off x="1653100" y="6086248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8" name="TextBox 3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3100" y="6086248"/>
                  <a:ext cx="324128" cy="280333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l="-28302" r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369" name="Straight Arrow Connector 368"/>
            <p:cNvCxnSpPr>
              <a:stCxn id="357" idx="0"/>
              <a:endCxn id="353" idx="3"/>
            </p:cNvCxnSpPr>
            <p:nvPr/>
          </p:nvCxnSpPr>
          <p:spPr>
            <a:xfrm flipV="1">
              <a:off x="955143" y="5520149"/>
              <a:ext cx="237566" cy="428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54" idx="0"/>
              <a:endCxn id="356" idx="3"/>
            </p:cNvCxnSpPr>
            <p:nvPr/>
          </p:nvCxnSpPr>
          <p:spPr>
            <a:xfrm flipV="1">
              <a:off x="1274231" y="6145662"/>
              <a:ext cx="237564" cy="415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58" idx="1"/>
              <a:endCxn id="353" idx="5"/>
            </p:cNvCxnSpPr>
            <p:nvPr/>
          </p:nvCxnSpPr>
          <p:spPr>
            <a:xfrm flipH="1" flipV="1">
              <a:off x="1355752" y="5520149"/>
              <a:ext cx="794217" cy="4624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56" idx="2"/>
              <a:endCxn id="357" idx="6"/>
            </p:cNvCxnSpPr>
            <p:nvPr/>
          </p:nvCxnSpPr>
          <p:spPr>
            <a:xfrm flipH="1">
              <a:off x="1070431" y="6064141"/>
              <a:ext cx="4075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354" idx="1"/>
              <a:endCxn id="359" idx="5"/>
            </p:cNvCxnSpPr>
            <p:nvPr/>
          </p:nvCxnSpPr>
          <p:spPr>
            <a:xfrm flipH="1" flipV="1">
              <a:off x="398490" y="6138273"/>
              <a:ext cx="794219" cy="456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4" name="TextBox 373">
                  <a:extLst>
                    <a:ext uri="{FF2B5EF4-FFF2-40B4-BE49-F238E27FC236}">
                      <a14:artisticCrisscrossEtching id="{4441C9E3-B9B0-4070-A246-A7754C64EB45}"/>
                    </a:ext>
                  </a:extLst>
                </p:cNvPr>
                <p:cNvSpPr txBox="1"/>
                <p:nvPr/>
              </p:nvSpPr>
              <p:spPr>
                <a:xfrm>
                  <a:off x="481439" y="5840716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39" y="5840716"/>
                  <a:ext cx="324128" cy="28033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l="-566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375" name="Straight Arrow Connector 374"/>
            <p:cNvCxnSpPr>
              <a:stCxn id="354" idx="7"/>
              <a:endCxn id="358" idx="3"/>
            </p:cNvCxnSpPr>
            <p:nvPr/>
          </p:nvCxnSpPr>
          <p:spPr>
            <a:xfrm flipV="1">
              <a:off x="1355752" y="6145662"/>
              <a:ext cx="794217" cy="449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356" idx="5"/>
              <a:endCxn id="358" idx="3"/>
            </p:cNvCxnSpPr>
            <p:nvPr/>
          </p:nvCxnSpPr>
          <p:spPr>
            <a:xfrm>
              <a:off x="1674838" y="6145662"/>
              <a:ext cx="4751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9" name="TextBox 378">
                  <a:extLst>
                    <a:ext uri="{FF2B5EF4-FFF2-40B4-BE49-F238E27FC236}">
                      <a14:artisticCrisscrossEtching id="{FFFEBEAA-DB56-4D55-ADF7-986679AB333B}"/>
                    </a:ext>
                  </a:extLst>
                </p:cNvPr>
                <p:cNvSpPr txBox="1"/>
                <p:nvPr/>
              </p:nvSpPr>
              <p:spPr>
                <a:xfrm>
                  <a:off x="1736759" y="5820159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79" name="TextBox 3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759" y="5820159"/>
                  <a:ext cx="324128" cy="28033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l="-28302" r="-377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383" name="Straight Arrow Connector 382"/>
            <p:cNvCxnSpPr>
              <a:stCxn id="359" idx="7"/>
              <a:endCxn id="353" idx="3"/>
            </p:cNvCxnSpPr>
            <p:nvPr/>
          </p:nvCxnSpPr>
          <p:spPr>
            <a:xfrm flipV="1">
              <a:off x="398490" y="5520149"/>
              <a:ext cx="794219" cy="4550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57" idx="3"/>
              <a:endCxn id="359" idx="5"/>
            </p:cNvCxnSpPr>
            <p:nvPr/>
          </p:nvCxnSpPr>
          <p:spPr>
            <a:xfrm flipH="1" flipV="1">
              <a:off x="398490" y="6138273"/>
              <a:ext cx="475131" cy="7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1" name="TextBox 390">
                  <a:extLst>
                    <a:ext uri="{FF2B5EF4-FFF2-40B4-BE49-F238E27FC236}">
                      <a14:artisticCrisscrossEtching id="{177DF748-CACF-4E25-BF48-2F16FD1DF40C}"/>
                    </a:ext>
                  </a:extLst>
                </p:cNvPr>
                <p:cNvSpPr txBox="1"/>
                <p:nvPr/>
              </p:nvSpPr>
              <p:spPr>
                <a:xfrm>
                  <a:off x="587702" y="6106826"/>
                  <a:ext cx="324128" cy="280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702" y="6106826"/>
                  <a:ext cx="324128" cy="280333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l="-27778" r="-370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95" name="Group 394"/>
          <p:cNvGrpSpPr/>
          <p:nvPr/>
        </p:nvGrpSpPr>
        <p:grpSpPr>
          <a:xfrm>
            <a:off x="3920370" y="3815399"/>
            <a:ext cx="1486713" cy="192818"/>
            <a:chOff x="3920370" y="3903742"/>
            <a:chExt cx="1486713" cy="1928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2" name="TextBox 391">
                  <a:extLst>
                    <a:ext uri="{FF2B5EF4-FFF2-40B4-BE49-F238E27FC236}">
                      <a14:artisticCrisscrossEtching id="{515D2F21-0FEB-4200-B8F8-7BCC0D086CAA}"/>
                    </a:ext>
                  </a:extLst>
                </p:cNvPr>
                <p:cNvSpPr txBox="1"/>
                <p:nvPr/>
              </p:nvSpPr>
              <p:spPr>
                <a:xfrm>
                  <a:off x="3920370" y="3907930"/>
                  <a:ext cx="371897" cy="188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92" name="TextBox 3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370" y="3907930"/>
                  <a:ext cx="371897" cy="188000"/>
                </a:xfrm>
                <a:prstGeom prst="rect">
                  <a:avLst/>
                </a:prstGeom>
                <a:blipFill rotWithShape="1">
                  <a:blip r:embed="rId41"/>
                  <a:stretch>
                    <a:fillRect l="-13115" t="-3333" r="-163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3" name="TextBox 392">
                  <a:extLst>
                    <a:ext uri="{FF2B5EF4-FFF2-40B4-BE49-F238E27FC236}">
                      <a14:artisticCrisscrossEtching id="{41CDE8AC-5673-4432-A530-4BF485098768}"/>
                    </a:ext>
                  </a:extLst>
                </p:cNvPr>
                <p:cNvSpPr txBox="1"/>
                <p:nvPr/>
              </p:nvSpPr>
              <p:spPr>
                <a:xfrm>
                  <a:off x="4497159" y="3911894"/>
                  <a:ext cx="12022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93" name="TextBox 3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159" y="3911894"/>
                  <a:ext cx="120226" cy="184666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4" name="TextBox 393">
                  <a:extLst>
                    <a:ext uri="{FF2B5EF4-FFF2-40B4-BE49-F238E27FC236}">
                      <a14:artisticCrisscrossEtching id="{0E0F511B-243E-46B6-979C-E4824B1F1BCC}"/>
                    </a:ext>
                  </a:extLst>
                </p:cNvPr>
                <p:cNvSpPr txBox="1"/>
                <p:nvPr/>
              </p:nvSpPr>
              <p:spPr>
                <a:xfrm>
                  <a:off x="5182663" y="3903742"/>
                  <a:ext cx="224420" cy="188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94" name="TextBox 3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63" y="3903742"/>
                  <a:ext cx="224420" cy="18800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 l="-21622" t="-3226" r="-5405" b="-2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400" name="Group 399"/>
          <p:cNvGrpSpPr/>
          <p:nvPr/>
        </p:nvGrpSpPr>
        <p:grpSpPr>
          <a:xfrm>
            <a:off x="419372" y="5791871"/>
            <a:ext cx="1711459" cy="595288"/>
            <a:chOff x="419372" y="5791871"/>
            <a:chExt cx="1711459" cy="595288"/>
          </a:xfrm>
        </p:grpSpPr>
        <p:sp>
          <p:nvSpPr>
            <p:cNvPr id="397" name="矩形: 圆角 12"/>
            <p:cNvSpPr/>
            <p:nvPr/>
          </p:nvSpPr>
          <p:spPr>
            <a:xfrm>
              <a:off x="419372" y="6087975"/>
              <a:ext cx="471806" cy="299184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矩形: 圆角 12"/>
            <p:cNvSpPr/>
            <p:nvPr/>
          </p:nvSpPr>
          <p:spPr>
            <a:xfrm>
              <a:off x="1659025" y="5791871"/>
              <a:ext cx="471806" cy="299184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矩形: 圆角 12"/>
            <p:cNvSpPr/>
            <p:nvPr/>
          </p:nvSpPr>
          <p:spPr>
            <a:xfrm>
              <a:off x="1043369" y="5810733"/>
              <a:ext cx="471806" cy="299184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3834067" y="3738486"/>
            <a:ext cx="1660463" cy="321194"/>
            <a:chOff x="540186" y="5808160"/>
            <a:chExt cx="1660463" cy="321194"/>
          </a:xfrm>
        </p:grpSpPr>
        <p:sp>
          <p:nvSpPr>
            <p:cNvPr id="403" name="矩形: 圆角 12"/>
            <p:cNvSpPr/>
            <p:nvPr/>
          </p:nvSpPr>
          <p:spPr>
            <a:xfrm>
              <a:off x="540186" y="5808160"/>
              <a:ext cx="471806" cy="299184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矩形: 圆角 12"/>
            <p:cNvSpPr/>
            <p:nvPr/>
          </p:nvSpPr>
          <p:spPr>
            <a:xfrm>
              <a:off x="1728843" y="5830170"/>
              <a:ext cx="471806" cy="299184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矩形: 圆角 12"/>
            <p:cNvSpPr/>
            <p:nvPr/>
          </p:nvSpPr>
          <p:spPr>
            <a:xfrm>
              <a:off x="1043369" y="5810733"/>
              <a:ext cx="471806" cy="299184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6" name="TextBox 405">
                <a:extLst>
                  <a:ext uri="{FF2B5EF4-FFF2-40B4-BE49-F238E27FC236}">
                    <a14:artisticCrisscrossEtching id="{ADEBD834-6F76-475A-BA1C-61B4667E42AE}"/>
                  </a:ext>
                </a:extLst>
              </p:cNvPr>
              <p:cNvSpPr txBox="1"/>
              <p:nvPr/>
            </p:nvSpPr>
            <p:spPr>
              <a:xfrm>
                <a:off x="316968" y="4960126"/>
                <a:ext cx="7156253" cy="352225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Obtained flow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≤1+2⋅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&lt;7</m:t>
                    </m:r>
                  </m:oMath>
                </a14:m>
                <a:r>
                  <a:rPr lang="en-US" sz="2000" dirty="0"/>
                  <a:t>, yet real max flow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406" name="TextBox 4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5" y="4392295"/>
                <a:ext cx="7156450" cy="1938020"/>
              </a:xfrm>
              <a:prstGeom prst="round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97EE4BAB-6467-4DEB-B1ED-27FA613FD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51335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Consider a network with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capacity constraints</a:t>
                </a:r>
                <a:r>
                  <a:rPr lang="en-US" sz="2400" dirty="0"/>
                  <a:t> on edges, given a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source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a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sink</a:t>
                </a:r>
                <a:r>
                  <a:rPr lang="en-US" sz="2400" dirty="0"/>
                  <a:t> (target)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what is the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maximum flow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b="1" dirty="0"/>
                  <a:t>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Shipping goods from factory to warehouse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(edges are roads)</a:t>
                </a:r>
                <a:r>
                  <a:rPr lang="en-US" sz="2000" dirty="0"/>
                  <a:t>;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Shipping oil from one place to another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(edges are oil pipelines)</a:t>
                </a:r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513350"/>
              </a:xfrm>
              <a:blipFill rotWithShape="1">
                <a:blip r:embed="rId1"/>
                <a:stretch>
                  <a:fillRect l="-1005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95" y="4473911"/>
            <a:ext cx="3765755" cy="1703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12"/>
          <p:cNvSpPr/>
          <p:nvPr/>
        </p:nvSpPr>
        <p:spPr>
          <a:xfrm>
            <a:off x="492248" y="4244631"/>
            <a:ext cx="8023102" cy="1959524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Ford-Fulkerson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F894E1A0-9E70-4DA2-83CD-03F725726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000" dirty="0"/>
                  <a:t>The initialization process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Each iteration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How many iterations before termination?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All edge capacities are integers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Number of iterations can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2: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All edge capacities are rational numbers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Similar to case one.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3: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Edge capacities are arbitrary real values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Might never terminate, and not converge to optimal flow.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矩形 4"/>
          <p:cNvSpPr/>
          <p:nvPr/>
        </p:nvSpPr>
        <p:spPr>
          <a:xfrm>
            <a:off x="628650" y="1690687"/>
            <a:ext cx="6022259" cy="1425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FordFulkersonMaxFlow</a:t>
            </a:r>
            <a:r>
              <a:rPr lang="en-GB" b="1" u="sng" dirty="0">
                <a:solidFill>
                  <a:schemeClr val="tx1"/>
                </a:solidFill>
              </a:rPr>
              <a:t>(</a:t>
            </a:r>
            <a:r>
              <a:rPr lang="en-GB" b="1" u="sng" dirty="0" err="1">
                <a:solidFill>
                  <a:schemeClr val="tx1"/>
                </a:solidFill>
              </a:rPr>
              <a:t>G,s,t</a:t>
            </a:r>
            <a:r>
              <a:rPr lang="en-GB" b="1" u="sng" dirty="0">
                <a:solidFill>
                  <a:schemeClr val="tx1"/>
                </a:solidFill>
              </a:rPr>
              <a:t>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Augment flow f along path p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9189" y="4244630"/>
            <a:ext cx="283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Better Performance?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Improving the performance of Ford-Fulkerson</a:t>
            </a:r>
            <a:br>
              <a:rPr lang="en-US" dirty="0"/>
            </a:br>
            <a:r>
              <a:rPr lang="en-US" dirty="0"/>
              <a:t>Choose the “fattest”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largest bottleneck value!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How to find such fattest path efficiently? 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Hint:</a:t>
                </a:r>
                <a:r>
                  <a:rPr lang="en-US" sz="1800" dirty="0"/>
                  <a:t> similar idea of Prim or Dijkstra; variant of Kruskal will also work…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This can be done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/>
                  <a:t> time.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FordFulkersonMaxFlow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fattest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Improving the performance of Ford-Fulkerson</a:t>
            </a:r>
            <a:br>
              <a:rPr lang="en-US" dirty="0"/>
            </a:br>
            <a:r>
              <a:rPr lang="en-US" dirty="0"/>
              <a:t>Choose the “fattest”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largest bottleneck value!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What performance improvement can we obtain?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[</a:t>
                </a: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Flow Decomposition Theorem</a:t>
                </a:r>
                <a:r>
                  <a:rPr lang="en-US" sz="2000" dirty="0"/>
                  <a:t>] </a:t>
                </a: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and a flow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, there is a collection </a:t>
                </a:r>
                <a:br>
                  <a:rPr lang="en-US" sz="1800" dirty="0"/>
                </a:br>
                <a:r>
                  <a:rPr lang="en-US" sz="1800" dirty="0"/>
                  <a:t>of flows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, and a collection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paths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, such that: </a:t>
                </a:r>
                <a:br>
                  <a:rPr lang="en-US" sz="1800" dirty="0"/>
                </a:br>
                <a:r>
                  <a:rPr lang="en-US" sz="1800" dirty="0"/>
                  <a:t>(</a:t>
                </a:r>
                <a:r>
                  <a:rPr lang="en-US" sz="1800" b="1" dirty="0"/>
                  <a:t>a</a:t>
                </a:r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1800" dirty="0"/>
                  <a:t>, (</a:t>
                </a:r>
                <a:r>
                  <a:rPr lang="en-US" sz="1800" b="1" dirty="0"/>
                  <a:t>b</a:t>
                </a:r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+⋯+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; and (</a:t>
                </a:r>
                <a:r>
                  <a:rPr lang="en-US" sz="1800" b="1" dirty="0"/>
                  <a:t>c</a:t>
                </a:r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only sends flow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/>
                  <a:t>Proof sketch: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Find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-path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, considering only edges carrying flows.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update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This makes at least at least one edge no longer carries any flow!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Repeat above two steps until no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-path can be found.</a:t>
                </a:r>
                <a:br>
                  <a:rPr lang="en-US" sz="1800" dirty="0"/>
                </a:br>
                <a:r>
                  <a:rPr lang="en-US" sz="1800" dirty="0"/>
                  <a:t>By then, remaining flow has value 0. Each above iteration creates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 b="-2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FordFulkersonMaxFlow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fattest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4:artisticCrisscrossEtching id="{2F93A29C-0218-4DA0-9A98-265E9A8AD304}"/>
                  </a:ext>
                </a:extLst>
              </p:cNvPr>
              <p:cNvSpPr/>
              <p:nvPr/>
            </p:nvSpPr>
            <p:spPr>
              <a:xfrm>
                <a:off x="628648" y="3415480"/>
                <a:ext cx="7679609" cy="442674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</a:rPr>
                  <a:t>Any flow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can be decomposed into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-path flows.</a:t>
                </a:r>
              </a:p>
            </p:txBody>
          </p:sp>
        </mc:Choice>
        <mc:Fallback>
          <p:sp>
            <p:nvSpPr>
              <p:cNvPr id="4" name="Rectangle: Rounded Corners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415480"/>
                <a:ext cx="7679609" cy="442674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Improving the performance of Ford-Fulkerson</a:t>
            </a:r>
            <a:br>
              <a:rPr lang="en-US" dirty="0"/>
            </a:br>
            <a:r>
              <a:rPr lang="en-US" dirty="0"/>
              <a:t>Choose the “fattest”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largest bottleneck value!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What performance improvement can we obtain?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b="1" dirty="0" err="1">
                    <a:solidFill>
                      <a:schemeClr val="tx1"/>
                    </a:solidFill>
                  </a:rPr>
                  <a:t>Thm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6">
                        <a:lumMod val="50000"/>
                      </a:schemeClr>
                    </a:solidFill>
                  </a:rPr>
                  <a:t>Any flow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50000"/>
                      </a:schemeClr>
                    </a:solidFill>
                  </a:rPr>
                  <a:t> can be decomposed into at most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6">
                        <a:lumMod val="50000"/>
                      </a:schemeClr>
                    </a:solidFill>
                  </a:rPr>
                  <a:t>-path flows</a:t>
                </a:r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be any flow,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be max flow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Due to flow decomposition theorem, exists a path flow of value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After one iteration,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li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After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iterations</a:t>
                </a:r>
                <a:r>
                  <a:rPr lang="en-US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type m:val="li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𝑂𝑃𝑇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If capacities are integers, by then we are done.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If capacities are arbitrary real values, we converge to optimal flow value.</a:t>
                </a:r>
                <a:br>
                  <a:rPr lang="en-US" sz="18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(Nonetheless, the algorithm might still never halt…)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FordFulkersonMaxFlow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fattest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Improving the performance of Ford-Fulkerson</a:t>
            </a:r>
            <a:br>
              <a:rPr lang="en-US" dirty="0"/>
            </a:br>
            <a:r>
              <a:rPr lang="en-US" dirty="0"/>
              <a:t>Choose the “fattest”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largest bottleneck value!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Assuming integer capacities, we are done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within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iterations</a:t>
                </a:r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Each iteration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Assuming integer capacities, time complexity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𝑂𝑃𝑇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Recall simple Ford-Fulkerson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time.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FordFulkersonMaxFlow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fattest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2000" dirty="0"/>
              <a:t>Improving the performance of Ford-Fulkerson</a:t>
            </a:r>
            <a:br>
              <a:rPr lang="en-US" dirty="0"/>
            </a:br>
            <a:r>
              <a:rPr lang="en-US" sz="3600" dirty="0"/>
              <a:t>[Edmonds-Karp] Choose the “shortest”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b="1" dirty="0"/>
              <a:t>Strategy: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Choose the augmenting path with the smallest number of edges!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How to efficiently find such a path?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/>
              <a:t>Easy, simply do BFS in the residual network.</a:t>
            </a:r>
            <a:endParaRPr 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EdmondsKarpMaxFlow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shortest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2000" dirty="0"/>
              <a:t>Improving the performance of Ford-Fulkerson</a:t>
            </a:r>
            <a:br>
              <a:rPr lang="en-US" dirty="0"/>
            </a:br>
            <a:r>
              <a:rPr lang="en-US" sz="3600" dirty="0"/>
              <a:t>[Edmonds-Karp] Choose the “shortest”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the smallest number of edges!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What performance improvement can we obtain?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Consider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 be the source node, then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during execution,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 will not decrease with each flow augmentation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 r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EdmondsKarpMaxFlow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shortest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2000" dirty="0"/>
              <a:t>Improving the performance of Ford-Fulkerson</a:t>
            </a:r>
            <a:br>
              <a:rPr lang="en-US" dirty="0"/>
            </a:br>
            <a:r>
              <a:rPr lang="en-US" sz="3600" dirty="0"/>
              <a:t>[Edmonds-Karp] Choose the “shortest”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the smallest number of edges!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Consider flow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1800" b="1" dirty="0"/>
                  <a:t>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will not decrease with each flow augmentation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b="1" dirty="0"/>
                  <a:t>Proof via contradiction: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be the </a:t>
                </a:r>
                <a:r>
                  <a:rPr lang="en-US" sz="1800" b="1" dirty="0">
                    <a:solidFill>
                      <a:schemeClr val="accent2">
                        <a:lumMod val="75000"/>
                      </a:schemeClr>
                    </a:solidFill>
                  </a:rPr>
                  <a:t>first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</a:rPr>
                  <a:t> flow augmentation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that results in distance drop.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be the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</a:rPr>
                  <a:t>node with </a:t>
                </a:r>
                <a:r>
                  <a:rPr lang="en-US" sz="1800" b="1" dirty="0">
                    <a:solidFill>
                      <a:schemeClr val="accent2">
                        <a:lumMod val="75000"/>
                      </a:schemeClr>
                    </a:solidFill>
                  </a:rPr>
                  <a:t>smallest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→⋯→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be the shortest path 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Then it must be the case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O.w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contradiction!)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increases flow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dirty="0">
                    <a:solidFill>
                      <a:schemeClr val="tx1"/>
                    </a:solidFill>
                  </a:rPr>
                  <a:t>thus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the shortest path 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as the last edge.</a:t>
                </a:r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−1≤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contradiction!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EdmondsKarpMaxFlow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shortest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2000" dirty="0"/>
              <a:t>Improving the performance of Ford-Fulkerson</a:t>
            </a:r>
            <a:br>
              <a:rPr lang="en-US" dirty="0"/>
            </a:br>
            <a:r>
              <a:rPr lang="en-US" sz="3600" dirty="0"/>
              <a:t>[Edmonds-Karp] Choose the “shortest”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the smallest number of edges!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Consider flow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1800" b="1" dirty="0"/>
                  <a:t>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will not decrease with each flow augmentation.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</a:rPr>
                  <a:t>In each augmentation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</a:rPr>
                  <a:t>, some edge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</a:rPr>
                  <a:t> will disappear, and may reappear later.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1800" b="1" dirty="0"/>
                  <a:t>: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can disappear for at most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times during execution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EdmondsKarpMaxFlow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shortest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2000" dirty="0"/>
              <a:t>Improving the performance of Ford-Fulkerson</a:t>
            </a:r>
            <a:br>
              <a:rPr lang="en-US" dirty="0"/>
            </a:br>
            <a:r>
              <a:rPr lang="en-US" sz="3600" dirty="0"/>
              <a:t>[Edmonds-Karp] Choose the “shortest”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the smallest number of edges!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In each augmentation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some edge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will disappear, and may reappear later.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1800" b="1" dirty="0"/>
                  <a:t>: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can disappear for at most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times during execution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b="1" dirty="0"/>
                  <a:t>Proof: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Consider an augmentation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that saturates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(I.e., make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disappear.)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Since augmenting path is a shortest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Later if augmentation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makes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reappear,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Recall previous lemma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Each reappearance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increases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by at least 2, but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EdmondsKarpMaxFlow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shortest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4AF8321F-CBDD-4238-8F37-BF7B3B2A0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17181"/>
                <a:ext cx="8515350" cy="457569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flow network</a:t>
                </a:r>
                <a:r>
                  <a:rPr lang="en-US" sz="2400" dirty="0"/>
                  <a:t> is a directed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:br>
                  <a:rPr lang="en-US" sz="2400" dirty="0"/>
                </a:br>
                <a:r>
                  <a:rPr lang="en-US" sz="2400" dirty="0"/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has a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capacity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Disallow the coexistence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/>
                  <a:t>The network has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source</a:t>
                </a:r>
                <a:r>
                  <a:rPr lang="en-US" sz="2400" dirty="0"/>
                  <a:t> 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sink</a:t>
                </a:r>
                <a:r>
                  <a:rPr lang="en-US" sz="2400" dirty="0"/>
                  <a:t>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flow</a:t>
                </a:r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satisfying: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[</a:t>
                </a:r>
                <a:r>
                  <a:rPr lang="en-US" sz="2000" b="1" dirty="0"/>
                  <a:t>Capacity constraint</a:t>
                </a:r>
                <a:r>
                  <a:rPr lang="en-US" sz="2000" dirty="0"/>
                  <a:t>]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[</a:t>
                </a:r>
                <a:r>
                  <a:rPr lang="en-US" sz="2000" b="1" dirty="0"/>
                  <a:t>Flow conservation</a:t>
                </a:r>
                <a:r>
                  <a:rPr lang="en-US" sz="2000" dirty="0"/>
                  <a:t>]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value of flow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Max-Flow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Find a flow of maximum value?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17181"/>
                <a:ext cx="8515350" cy="4575692"/>
              </a:xfrm>
              <a:blipFill rotWithShape="1">
                <a:blip r:embed="rId1"/>
                <a:stretch>
                  <a:fillRect l="-931" t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4:artisticCrisscrossEtching id="{B16B6007-0285-480C-AAC8-33E47D38859E}"/>
                  </a:ext>
                </a:extLst>
              </p:cNvPr>
              <p:cNvSpPr/>
              <p:nvPr/>
            </p:nvSpPr>
            <p:spPr>
              <a:xfrm>
                <a:off x="5408818" y="852216"/>
                <a:ext cx="344129" cy="344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18" y="852216"/>
                <a:ext cx="344129" cy="344129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4:artisticCrisscrossEtching id="{39FC4E15-5B80-4E77-B73E-EE61FB21527E}"/>
                  </a:ext>
                </a:extLst>
              </p:cNvPr>
              <p:cNvSpPr/>
              <p:nvPr/>
            </p:nvSpPr>
            <p:spPr>
              <a:xfrm>
                <a:off x="6362548" y="289320"/>
                <a:ext cx="344129" cy="344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548" y="289320"/>
                <a:ext cx="344129" cy="344129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4:artisticCrisscrossEtching id="{AEADA9E4-DE53-4BDA-96B0-056992F25BC9}"/>
                  </a:ext>
                </a:extLst>
              </p:cNvPr>
              <p:cNvSpPr/>
              <p:nvPr/>
            </p:nvSpPr>
            <p:spPr>
              <a:xfrm>
                <a:off x="6362547" y="1415114"/>
                <a:ext cx="344129" cy="344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547" y="1415114"/>
                <a:ext cx="344129" cy="344129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4:artisticCrisscrossEtching id="{011B79D7-D705-4753-8876-C2501E301201}"/>
                  </a:ext>
                </a:extLst>
              </p:cNvPr>
              <p:cNvSpPr/>
              <p:nvPr/>
            </p:nvSpPr>
            <p:spPr>
              <a:xfrm>
                <a:off x="7328873" y="289320"/>
                <a:ext cx="344129" cy="344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73" y="289320"/>
                <a:ext cx="344129" cy="344129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4:artisticCrisscrossEtching id="{1B9B669D-9377-460F-91DC-C40A19E9CA27}"/>
                  </a:ext>
                </a:extLst>
              </p:cNvPr>
              <p:cNvSpPr/>
              <p:nvPr/>
            </p:nvSpPr>
            <p:spPr>
              <a:xfrm>
                <a:off x="7328872" y="1415114"/>
                <a:ext cx="344129" cy="344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72" y="1415114"/>
                <a:ext cx="344129" cy="344129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4:artisticCrisscrossEtching id="{7C3873D6-BBB8-4786-A83C-13A4FE61EA5F}"/>
                  </a:ext>
                </a:extLst>
              </p:cNvPr>
              <p:cNvSpPr/>
              <p:nvPr/>
            </p:nvSpPr>
            <p:spPr>
              <a:xfrm>
                <a:off x="8171221" y="852216"/>
                <a:ext cx="344129" cy="344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21" y="852216"/>
                <a:ext cx="344129" cy="344129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1" name="Straight Arrow Connector 10"/>
          <p:cNvCxnSpPr>
            <a:stCxn id="5" idx="7"/>
            <a:endCxn id="6" idx="2"/>
          </p:cNvCxnSpPr>
          <p:nvPr/>
        </p:nvCxnSpPr>
        <p:spPr>
          <a:xfrm flipV="1">
            <a:off x="5702550" y="461385"/>
            <a:ext cx="659998" cy="441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7" idx="2"/>
          </p:cNvCxnSpPr>
          <p:nvPr/>
        </p:nvCxnSpPr>
        <p:spPr>
          <a:xfrm>
            <a:off x="5702550" y="1145948"/>
            <a:ext cx="659997" cy="441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  <a:endCxn id="9" idx="2"/>
          </p:cNvCxnSpPr>
          <p:nvPr/>
        </p:nvCxnSpPr>
        <p:spPr>
          <a:xfrm>
            <a:off x="6706676" y="1587179"/>
            <a:ext cx="6221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>
            <a:off x="6706677" y="461385"/>
            <a:ext cx="6221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10" idx="1"/>
          </p:cNvCxnSpPr>
          <p:nvPr/>
        </p:nvCxnSpPr>
        <p:spPr>
          <a:xfrm>
            <a:off x="7673002" y="461385"/>
            <a:ext cx="548616" cy="441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0" idx="3"/>
          </p:cNvCxnSpPr>
          <p:nvPr/>
        </p:nvCxnSpPr>
        <p:spPr>
          <a:xfrm flipV="1">
            <a:off x="7673001" y="1145948"/>
            <a:ext cx="548617" cy="441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52947" y="4613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16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752947" y="128579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13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stCxn id="7" idx="0"/>
            <a:endCxn id="6" idx="4"/>
          </p:cNvCxnSpPr>
          <p:nvPr/>
        </p:nvCxnSpPr>
        <p:spPr>
          <a:xfrm flipV="1">
            <a:off x="6534612" y="633449"/>
            <a:ext cx="1" cy="781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7" idx="7"/>
          </p:cNvCxnSpPr>
          <p:nvPr/>
        </p:nvCxnSpPr>
        <p:spPr>
          <a:xfrm flipH="1">
            <a:off x="6656279" y="583052"/>
            <a:ext cx="722991" cy="882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  <a:endCxn id="8" idx="4"/>
          </p:cNvCxnSpPr>
          <p:nvPr/>
        </p:nvCxnSpPr>
        <p:spPr>
          <a:xfrm flipV="1">
            <a:off x="7500937" y="633449"/>
            <a:ext cx="1" cy="781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3420" y="4613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909105" y="1285791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4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834071" y="2144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12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834071" y="15335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332060" y="87678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4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7439964" y="873640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999777" y="873640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9</a:t>
            </a:r>
            <a:endParaRPr lang="en-US" sz="1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745565" y="525512"/>
            <a:ext cx="2429355" cy="995410"/>
            <a:chOff x="5745565" y="525512"/>
            <a:chExt cx="2429355" cy="99541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706676" y="526403"/>
              <a:ext cx="622196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746569" y="529240"/>
              <a:ext cx="659998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26304" y="525512"/>
              <a:ext cx="548616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414905" y="633449"/>
              <a:ext cx="1" cy="7816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7615373" y="1079691"/>
              <a:ext cx="548617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706676" y="1504410"/>
              <a:ext cx="622196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745565" y="1079690"/>
              <a:ext cx="659997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933293" y="461382"/>
            <a:ext cx="2088360" cy="1105538"/>
            <a:chOff x="5933293" y="461382"/>
            <a:chExt cx="2088360" cy="1105538"/>
          </a:xfrm>
        </p:grpSpPr>
        <p:sp>
          <p:nvSpPr>
            <p:cNvPr id="35" name="TextBox 34"/>
            <p:cNvSpPr txBox="1"/>
            <p:nvPr/>
          </p:nvSpPr>
          <p:spPr>
            <a:xfrm>
              <a:off x="6828508" y="46138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12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33293" y="698364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12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99720" y="873640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54245" y="698327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99930" y="1046508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834721" y="125914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11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39472" y="103832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11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2000" dirty="0"/>
              <a:t>Improving the performance of Ford-Fulkerson</a:t>
            </a:r>
            <a:br>
              <a:rPr lang="en-US" dirty="0"/>
            </a:br>
            <a:r>
              <a:rPr lang="en-US" sz="3600" dirty="0"/>
              <a:t>[Edmonds-Karp] Choose the “shortest” path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D28FB38-1ECF-49C1-BB61-6D6448432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Choose the augmenting path with the smallest number of edges!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What performance improvement can we obtain?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In each iteration, at least one of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edges will disappear.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1800" b="1" dirty="0"/>
                  <a:t>:</a:t>
                </a:r>
                <a:r>
                  <a:rPr lang="en-US" sz="1800" dirty="0"/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 can disappear for at most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times during execution.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/>
                    </a:solidFill>
                  </a:rPr>
                  <a:t>The algorithm will terminate 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iterations.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total runtime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Edmonds-Karp always halts with max-flow, regardless of actual capacities.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1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28651" y="1690687"/>
            <a:ext cx="5457518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EdmondsKarpMaxFlow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G,s,t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Initialize flow f to value 0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(there is an augmenting path p in G</a:t>
            </a:r>
            <a:r>
              <a:rPr lang="en-US" sz="1600" baseline="-25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Augment flow f along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shortest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path p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return f</a:t>
            </a:r>
            <a:endParaRPr lang="en-GB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the end…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3450" y="1690689"/>
            <a:ext cx="7237100" cy="40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: 圆角 12"/>
          <p:cNvSpPr/>
          <p:nvPr/>
        </p:nvSpPr>
        <p:spPr>
          <a:xfrm>
            <a:off x="1081548" y="5250426"/>
            <a:ext cx="7000568" cy="294968"/>
          </a:xfrm>
          <a:prstGeom prst="roundRect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4:artisticCrisscrossEtching id="{B8E689C6-9A22-416A-AF06-201B1DB47F20}"/>
                  </a:ext>
                </a:extLst>
              </p:cNvPr>
              <p:cNvSpPr txBox="1"/>
              <p:nvPr/>
            </p:nvSpPr>
            <p:spPr>
              <a:xfrm>
                <a:off x="1928904" y="5928852"/>
                <a:ext cx="52861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accent1">
                        <a:lumMod val="75000"/>
                      </a:schemeClr>
                    </a:solidFill>
                  </a:rPr>
                  <a:t>James Orlin</a:t>
                </a:r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. Max flows 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 time, or better. STOC  2013.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04" y="5928852"/>
                <a:ext cx="5286191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115" t="-5455" r="-11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application of max-flow</a:t>
            </a:r>
            <a:br>
              <a:rPr lang="en-US" dirty="0"/>
            </a:br>
            <a:r>
              <a:rPr lang="en-US" dirty="0"/>
              <a:t>Maximum bipartite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1B52359-17F7-44F4-B9C1-3E74880D6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20651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bipartite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can be partitioned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such that each edge connects a vertex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and a vertex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matching</a:t>
                </a:r>
                <a:r>
                  <a:rPr lang="en-US" sz="2000" dirty="0"/>
                  <a:t> of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is a subset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such that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most one edge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is incident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maximum matching</a:t>
                </a:r>
                <a:r>
                  <a:rPr lang="en-US" sz="2000" dirty="0"/>
                  <a:t> is a matching of maximum cardinality.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Problem: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Find a maximum matching of a bipartite graph.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2065175"/>
              </a:xfrm>
              <a:blipFill rotWithShape="1">
                <a:blip r:embed="rId1"/>
                <a:stretch>
                  <a:fillRect l="-1005" t="-2950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920563" y="3964609"/>
            <a:ext cx="1120706" cy="1933457"/>
            <a:chOff x="822241" y="4100261"/>
            <a:chExt cx="1120706" cy="1933457"/>
          </a:xfrm>
        </p:grpSpPr>
        <p:cxnSp>
          <p:nvCxnSpPr>
            <p:cNvPr id="19" name="Straight Arrow Connector 18"/>
            <p:cNvCxnSpPr>
              <a:stCxn id="34" idx="2"/>
              <a:endCxn id="29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4" idx="2"/>
              <a:endCxn id="12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2"/>
              <a:endCxn id="10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3" idx="2"/>
              <a:endCxn id="10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1" idx="2"/>
              <a:endCxn id="12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1" idx="2"/>
              <a:endCxn id="10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1" idx="2"/>
              <a:endCxn id="9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1" idx="2"/>
              <a:endCxn id="11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700816" y="3970823"/>
            <a:ext cx="1120706" cy="1933457"/>
            <a:chOff x="822241" y="4100261"/>
            <a:chExt cx="1120706" cy="1933457"/>
          </a:xfrm>
        </p:grpSpPr>
        <p:cxnSp>
          <p:nvCxnSpPr>
            <p:cNvPr id="62" name="Straight Arrow Connector 61"/>
            <p:cNvCxnSpPr>
              <a:stCxn id="71" idx="2"/>
              <a:endCxn id="67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Arrow Connector 71"/>
            <p:cNvCxnSpPr>
              <a:stCxn id="71" idx="2"/>
              <a:endCxn id="66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9" idx="2"/>
              <a:endCxn id="64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70" idx="2"/>
              <a:endCxn id="64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8" idx="2"/>
              <a:endCxn id="66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8" idx="2"/>
              <a:endCxn id="64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8" idx="2"/>
              <a:endCxn id="63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8" idx="2"/>
              <a:endCxn id="65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481069" y="3964608"/>
            <a:ext cx="1120706" cy="1933457"/>
            <a:chOff x="822241" y="4100261"/>
            <a:chExt cx="1120706" cy="1933457"/>
          </a:xfrm>
        </p:grpSpPr>
        <p:cxnSp>
          <p:nvCxnSpPr>
            <p:cNvPr id="80" name="Straight Arrow Connector 79"/>
            <p:cNvCxnSpPr>
              <a:stCxn id="89" idx="2"/>
              <a:endCxn id="85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Arrow Connector 89"/>
            <p:cNvCxnSpPr>
              <a:stCxn id="89" idx="2"/>
              <a:endCxn id="84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7" idx="2"/>
              <a:endCxn id="82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8" idx="2"/>
              <a:endCxn id="82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6" idx="2"/>
              <a:endCxn id="84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6" idx="2"/>
              <a:endCxn id="82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6" idx="2"/>
              <a:endCxn id="81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6" idx="2"/>
              <a:endCxn id="83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6261322" y="3961875"/>
            <a:ext cx="1120706" cy="1933457"/>
            <a:chOff x="822241" y="4100261"/>
            <a:chExt cx="1120706" cy="1933457"/>
          </a:xfrm>
        </p:grpSpPr>
        <p:cxnSp>
          <p:nvCxnSpPr>
            <p:cNvPr id="98" name="Straight Arrow Connector 97"/>
            <p:cNvCxnSpPr>
              <a:stCxn id="107" idx="2"/>
              <a:endCxn id="103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Arrow Connector 107"/>
            <p:cNvCxnSpPr>
              <a:stCxn id="107" idx="2"/>
              <a:endCxn id="102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5" idx="2"/>
              <a:endCxn id="100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6" idx="2"/>
              <a:endCxn id="100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4" idx="2"/>
              <a:endCxn id="102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4" idx="2"/>
              <a:endCxn id="100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4" idx="2"/>
              <a:endCxn id="99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4" idx="2"/>
              <a:endCxn id="101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application of max-flow</a:t>
            </a:r>
            <a:br>
              <a:rPr lang="en-US" dirty="0"/>
            </a:br>
            <a:r>
              <a:rPr lang="en-US" dirty="0"/>
              <a:t>Maximum bipartite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1B52359-17F7-44F4-B9C1-3E74880D6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20651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matching of a bipartite graph.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We can convert the problem to a max-flow problem!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Build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in the following way:</a:t>
                </a: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/>
                  <a:t>Assign unit capacity to each edge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2065175"/>
              </a:xfrm>
              <a:blipFill rotWithShape="1">
                <a:blip r:embed="rId1"/>
                <a:stretch>
                  <a:fillRect l="-696" t="-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920563" y="3964609"/>
            <a:ext cx="1120706" cy="1933457"/>
            <a:chOff x="822241" y="4100261"/>
            <a:chExt cx="1120706" cy="1933457"/>
          </a:xfrm>
        </p:grpSpPr>
        <p:cxnSp>
          <p:nvCxnSpPr>
            <p:cNvPr id="19" name="Straight Arrow Connector 18"/>
            <p:cNvCxnSpPr>
              <a:stCxn id="34" idx="2"/>
              <a:endCxn id="29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4" idx="2"/>
              <a:endCxn id="12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2"/>
              <a:endCxn id="10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3" idx="2"/>
              <a:endCxn id="10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1" idx="2"/>
              <a:endCxn id="12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1" idx="2"/>
              <a:endCxn id="10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1" idx="2"/>
              <a:endCxn id="9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1" idx="2"/>
              <a:endCxn id="11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179957" y="3964608"/>
            <a:ext cx="1120706" cy="1933457"/>
            <a:chOff x="4179957" y="3964608"/>
            <a:chExt cx="1120706" cy="1933457"/>
          </a:xfrm>
        </p:grpSpPr>
        <p:sp>
          <p:nvSpPr>
            <p:cNvPr id="135" name="Oval 134"/>
            <p:cNvSpPr/>
            <p:nvPr/>
          </p:nvSpPr>
          <p:spPr>
            <a:xfrm>
              <a:off x="4179958" y="524176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4179958" y="481604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4179957" y="566748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4179959" y="439032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4179957" y="396460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5070085" y="502890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5070085" y="460318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5070084" y="545462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5070086" y="417746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10534" y="4079897"/>
            <a:ext cx="659552" cy="1702880"/>
            <a:chOff x="4410534" y="4079897"/>
            <a:chExt cx="659552" cy="1702880"/>
          </a:xfrm>
        </p:grpSpPr>
        <p:cxnSp>
          <p:nvCxnSpPr>
            <p:cNvPr id="134" name="Straight Arrow Connector 133"/>
            <p:cNvCxnSpPr>
              <a:stCxn id="143" idx="2"/>
              <a:endCxn id="139" idx="6"/>
            </p:cNvCxnSpPr>
            <p:nvPr/>
          </p:nvCxnSpPr>
          <p:spPr>
            <a:xfrm flipH="1" flipV="1">
              <a:off x="4410534" y="4079897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43" idx="2"/>
              <a:endCxn id="138" idx="6"/>
            </p:cNvCxnSpPr>
            <p:nvPr/>
          </p:nvCxnSpPr>
          <p:spPr>
            <a:xfrm flipH="1">
              <a:off x="4410536" y="429275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1" idx="2"/>
              <a:endCxn id="136" idx="6"/>
            </p:cNvCxnSpPr>
            <p:nvPr/>
          </p:nvCxnSpPr>
          <p:spPr>
            <a:xfrm flipH="1">
              <a:off x="4410535" y="471847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42" idx="2"/>
              <a:endCxn id="136" idx="6"/>
            </p:cNvCxnSpPr>
            <p:nvPr/>
          </p:nvCxnSpPr>
          <p:spPr>
            <a:xfrm flipH="1" flipV="1">
              <a:off x="4410535" y="4931337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0" idx="2"/>
              <a:endCxn id="138" idx="6"/>
            </p:cNvCxnSpPr>
            <p:nvPr/>
          </p:nvCxnSpPr>
          <p:spPr>
            <a:xfrm flipH="1" flipV="1">
              <a:off x="4410536" y="4505617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0" idx="2"/>
              <a:endCxn id="136" idx="6"/>
            </p:cNvCxnSpPr>
            <p:nvPr/>
          </p:nvCxnSpPr>
          <p:spPr>
            <a:xfrm flipH="1" flipV="1">
              <a:off x="4410535" y="4931337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0" idx="2"/>
              <a:endCxn id="135" idx="6"/>
            </p:cNvCxnSpPr>
            <p:nvPr/>
          </p:nvCxnSpPr>
          <p:spPr>
            <a:xfrm flipH="1">
              <a:off x="4410535" y="514419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40" idx="2"/>
              <a:endCxn id="137" idx="6"/>
            </p:cNvCxnSpPr>
            <p:nvPr/>
          </p:nvCxnSpPr>
          <p:spPr>
            <a:xfrm flipH="1">
              <a:off x="4410534" y="5144196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Oval 150">
                <a:extLst>
                  <a:ext uri="{FF2B5EF4-FFF2-40B4-BE49-F238E27FC236}">
                    <a14:artisticCrisscrossEtching id="{99AF9DF7-6491-400A-AE6A-02B671F5799E}"/>
                  </a:ext>
                </a:extLst>
              </p:cNvPr>
              <p:cNvSpPr/>
              <p:nvPr/>
            </p:nvSpPr>
            <p:spPr>
              <a:xfrm>
                <a:off x="3289831" y="4819323"/>
                <a:ext cx="230577" cy="23057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1" name="Oval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831" y="4819323"/>
                <a:ext cx="230577" cy="23057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Oval 151">
                <a:extLst>
                  <a:ext uri="{FF2B5EF4-FFF2-40B4-BE49-F238E27FC236}">
                    <a14:artisticCrisscrossEtching id="{00CA96BF-9C09-4632-9E86-AAA9BCF04674}"/>
                  </a:ext>
                </a:extLst>
              </p:cNvPr>
              <p:cNvSpPr/>
              <p:nvPr/>
            </p:nvSpPr>
            <p:spPr>
              <a:xfrm>
                <a:off x="5960211" y="4812035"/>
                <a:ext cx="230577" cy="23057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2" name="Oval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211" y="4812035"/>
                <a:ext cx="230577" cy="230577"/>
              </a:xfrm>
              <a:prstGeom prst="ellipse">
                <a:avLst/>
              </a:prstGeom>
              <a:blipFill rotWithShape="1"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3405120" y="4079897"/>
            <a:ext cx="774839" cy="1702880"/>
            <a:chOff x="3405120" y="4079897"/>
            <a:chExt cx="774839" cy="1702880"/>
          </a:xfrm>
        </p:grpSpPr>
        <p:cxnSp>
          <p:nvCxnSpPr>
            <p:cNvPr id="153" name="Straight Arrow Connector 152"/>
            <p:cNvCxnSpPr>
              <a:stCxn id="139" idx="2"/>
              <a:endCxn id="151" idx="0"/>
            </p:cNvCxnSpPr>
            <p:nvPr/>
          </p:nvCxnSpPr>
          <p:spPr>
            <a:xfrm flipH="1">
              <a:off x="3405120" y="4079897"/>
              <a:ext cx="774837" cy="73942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37" idx="2"/>
              <a:endCxn id="151" idx="4"/>
            </p:cNvCxnSpPr>
            <p:nvPr/>
          </p:nvCxnSpPr>
          <p:spPr>
            <a:xfrm flipH="1" flipV="1">
              <a:off x="3405120" y="5049900"/>
              <a:ext cx="774837" cy="7328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8" idx="2"/>
              <a:endCxn id="151" idx="7"/>
            </p:cNvCxnSpPr>
            <p:nvPr/>
          </p:nvCxnSpPr>
          <p:spPr>
            <a:xfrm flipH="1">
              <a:off x="3486641" y="4505617"/>
              <a:ext cx="693318" cy="34747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35" idx="2"/>
              <a:endCxn id="151" idx="5"/>
            </p:cNvCxnSpPr>
            <p:nvPr/>
          </p:nvCxnSpPr>
          <p:spPr>
            <a:xfrm flipH="1" flipV="1">
              <a:off x="3486641" y="5016133"/>
              <a:ext cx="693317" cy="3409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36" idx="2"/>
              <a:endCxn id="151" idx="6"/>
            </p:cNvCxnSpPr>
            <p:nvPr/>
          </p:nvCxnSpPr>
          <p:spPr>
            <a:xfrm flipH="1">
              <a:off x="3520408" y="4931337"/>
              <a:ext cx="659550" cy="32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300661" y="4292756"/>
            <a:ext cx="693317" cy="1277160"/>
            <a:chOff x="5300661" y="4292756"/>
            <a:chExt cx="693317" cy="1277160"/>
          </a:xfrm>
        </p:grpSpPr>
        <p:cxnSp>
          <p:nvCxnSpPr>
            <p:cNvPr id="158" name="Straight Arrow Connector 157"/>
            <p:cNvCxnSpPr>
              <a:stCxn id="152" idx="1"/>
              <a:endCxn id="143" idx="6"/>
            </p:cNvCxnSpPr>
            <p:nvPr/>
          </p:nvCxnSpPr>
          <p:spPr>
            <a:xfrm flipH="1" flipV="1">
              <a:off x="5300663" y="4292756"/>
              <a:ext cx="693315" cy="55304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2" idx="3"/>
              <a:endCxn id="142" idx="6"/>
            </p:cNvCxnSpPr>
            <p:nvPr/>
          </p:nvCxnSpPr>
          <p:spPr>
            <a:xfrm flipH="1">
              <a:off x="5300661" y="5008845"/>
              <a:ext cx="693317" cy="5610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52" idx="2"/>
              <a:endCxn id="141" idx="6"/>
            </p:cNvCxnSpPr>
            <p:nvPr/>
          </p:nvCxnSpPr>
          <p:spPr>
            <a:xfrm flipH="1" flipV="1">
              <a:off x="5300662" y="4718476"/>
              <a:ext cx="659549" cy="208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2" idx="2"/>
              <a:endCxn id="140" idx="6"/>
            </p:cNvCxnSpPr>
            <p:nvPr/>
          </p:nvCxnSpPr>
          <p:spPr>
            <a:xfrm flipH="1">
              <a:off x="5300662" y="4927324"/>
              <a:ext cx="659549" cy="2168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application of max-flow</a:t>
            </a:r>
            <a:br>
              <a:rPr lang="en-US" dirty="0"/>
            </a:br>
            <a:r>
              <a:rPr lang="en-US" dirty="0"/>
              <a:t>Maximum bipartite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1B52359-17F7-44F4-B9C1-3E74880D6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A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matching of a bipartite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B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flow in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A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integer-valued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is an integer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</a:t>
                </a:r>
                <a:r>
                  <a:rPr lang="en-US" sz="2000" b="1" dirty="0"/>
                  <a:t>: </a:t>
                </a:r>
                <a:br>
                  <a:rPr lang="en-US" sz="2000" b="1" dirty="0"/>
                </a:br>
                <a:r>
                  <a:rPr lang="en-US" sz="2000" dirty="0"/>
                  <a:t>(1)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flow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(2)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integer-valued flow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 rotWithShape="1">
                <a:blip r:embed="rId1"/>
                <a:stretch>
                  <a:fillRect l="-696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4011647" y="4561486"/>
            <a:ext cx="1120706" cy="1933457"/>
            <a:chOff x="822241" y="4100261"/>
            <a:chExt cx="1120706" cy="1933457"/>
          </a:xfrm>
        </p:grpSpPr>
        <p:cxnSp>
          <p:nvCxnSpPr>
            <p:cNvPr id="19" name="Straight Arrow Connector 18"/>
            <p:cNvCxnSpPr>
              <a:stCxn id="34" idx="2"/>
              <a:endCxn id="29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4" idx="2"/>
              <a:endCxn id="12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2"/>
              <a:endCxn id="10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3" idx="2"/>
              <a:endCxn id="10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1" idx="2"/>
              <a:endCxn id="12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1" idx="2"/>
              <a:endCxn id="10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1" idx="2"/>
              <a:endCxn id="9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1" idx="2"/>
              <a:endCxn id="11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614391" y="4561486"/>
            <a:ext cx="2900957" cy="1933457"/>
            <a:chOff x="3289831" y="3964608"/>
            <a:chExt cx="2900957" cy="1933457"/>
          </a:xfrm>
        </p:grpSpPr>
        <p:sp>
          <p:nvSpPr>
            <p:cNvPr id="135" name="Oval 134"/>
            <p:cNvSpPr/>
            <p:nvPr/>
          </p:nvSpPr>
          <p:spPr>
            <a:xfrm>
              <a:off x="4179958" y="524176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4179958" y="481604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4179957" y="566748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4179959" y="439032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4179957" y="396460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5070085" y="502890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5070085" y="460318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5070084" y="545462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5070086" y="417746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Arrow Connector 133"/>
            <p:cNvCxnSpPr>
              <a:stCxn id="143" idx="2"/>
              <a:endCxn id="139" idx="6"/>
            </p:cNvCxnSpPr>
            <p:nvPr/>
          </p:nvCxnSpPr>
          <p:spPr>
            <a:xfrm flipH="1" flipV="1">
              <a:off x="4410534" y="4079897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43" idx="2"/>
              <a:endCxn id="138" idx="6"/>
            </p:cNvCxnSpPr>
            <p:nvPr/>
          </p:nvCxnSpPr>
          <p:spPr>
            <a:xfrm flipH="1">
              <a:off x="4410536" y="429275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1" idx="2"/>
              <a:endCxn id="136" idx="6"/>
            </p:cNvCxnSpPr>
            <p:nvPr/>
          </p:nvCxnSpPr>
          <p:spPr>
            <a:xfrm flipH="1">
              <a:off x="4410535" y="471847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42" idx="2"/>
              <a:endCxn id="136" idx="6"/>
            </p:cNvCxnSpPr>
            <p:nvPr/>
          </p:nvCxnSpPr>
          <p:spPr>
            <a:xfrm flipH="1" flipV="1">
              <a:off x="4410535" y="4931337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0" idx="2"/>
              <a:endCxn id="138" idx="6"/>
            </p:cNvCxnSpPr>
            <p:nvPr/>
          </p:nvCxnSpPr>
          <p:spPr>
            <a:xfrm flipH="1" flipV="1">
              <a:off x="4410536" y="4505617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0" idx="2"/>
              <a:endCxn id="136" idx="6"/>
            </p:cNvCxnSpPr>
            <p:nvPr/>
          </p:nvCxnSpPr>
          <p:spPr>
            <a:xfrm flipH="1" flipV="1">
              <a:off x="4410535" y="4931337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0" idx="2"/>
              <a:endCxn id="135" idx="6"/>
            </p:cNvCxnSpPr>
            <p:nvPr/>
          </p:nvCxnSpPr>
          <p:spPr>
            <a:xfrm flipH="1">
              <a:off x="4410535" y="514419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40" idx="2"/>
              <a:endCxn id="137" idx="6"/>
            </p:cNvCxnSpPr>
            <p:nvPr/>
          </p:nvCxnSpPr>
          <p:spPr>
            <a:xfrm flipH="1">
              <a:off x="4410534" y="5144196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Oval 150">
                  <a:extLst>
                    <a:ext uri="{FF2B5EF4-FFF2-40B4-BE49-F238E27FC236}">
                      <a14:artisticCrisscrossEtching id="{99AF9DF7-6491-400A-AE6A-02B671F5799E}"/>
                    </a:ext>
                  </a:extLst>
                </p:cNvPr>
                <p:cNvSpPr/>
                <p:nvPr/>
              </p:nvSpPr>
              <p:spPr>
                <a:xfrm>
                  <a:off x="3289831" y="4819323"/>
                  <a:ext cx="230577" cy="23057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1" name="Oval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831" y="4819323"/>
                  <a:ext cx="230577" cy="230577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Oval 151">
                  <a:extLst>
                    <a:ext uri="{FF2B5EF4-FFF2-40B4-BE49-F238E27FC236}">
                      <a14:artisticCrisscrossEtching id="{00CA96BF-9C09-4632-9E86-AAA9BCF04674}"/>
                    </a:ext>
                  </a:extLst>
                </p:cNvPr>
                <p:cNvSpPr/>
                <p:nvPr/>
              </p:nvSpPr>
              <p:spPr>
                <a:xfrm>
                  <a:off x="5960211" y="4812035"/>
                  <a:ext cx="230577" cy="23057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Oval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0211" y="4812035"/>
                  <a:ext cx="230577" cy="230577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 b="-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53" name="Straight Arrow Connector 152"/>
            <p:cNvCxnSpPr>
              <a:stCxn id="139" idx="2"/>
              <a:endCxn id="151" idx="0"/>
            </p:cNvCxnSpPr>
            <p:nvPr/>
          </p:nvCxnSpPr>
          <p:spPr>
            <a:xfrm flipH="1">
              <a:off x="3405120" y="4079897"/>
              <a:ext cx="774837" cy="73942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37" idx="2"/>
              <a:endCxn id="151" idx="4"/>
            </p:cNvCxnSpPr>
            <p:nvPr/>
          </p:nvCxnSpPr>
          <p:spPr>
            <a:xfrm flipH="1" flipV="1">
              <a:off x="3405120" y="5049900"/>
              <a:ext cx="774837" cy="7328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8" idx="2"/>
              <a:endCxn id="151" idx="7"/>
            </p:cNvCxnSpPr>
            <p:nvPr/>
          </p:nvCxnSpPr>
          <p:spPr>
            <a:xfrm flipH="1">
              <a:off x="3486641" y="4505617"/>
              <a:ext cx="693318" cy="34747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35" idx="2"/>
              <a:endCxn id="151" idx="5"/>
            </p:cNvCxnSpPr>
            <p:nvPr/>
          </p:nvCxnSpPr>
          <p:spPr>
            <a:xfrm flipH="1" flipV="1">
              <a:off x="3486641" y="5016133"/>
              <a:ext cx="693317" cy="3409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36" idx="2"/>
              <a:endCxn id="151" idx="6"/>
            </p:cNvCxnSpPr>
            <p:nvPr/>
          </p:nvCxnSpPr>
          <p:spPr>
            <a:xfrm flipH="1">
              <a:off x="3520408" y="4931337"/>
              <a:ext cx="659550" cy="32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52" idx="1"/>
              <a:endCxn id="143" idx="6"/>
            </p:cNvCxnSpPr>
            <p:nvPr/>
          </p:nvCxnSpPr>
          <p:spPr>
            <a:xfrm flipH="1" flipV="1">
              <a:off x="5300663" y="4292756"/>
              <a:ext cx="693315" cy="55304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2" idx="3"/>
              <a:endCxn id="142" idx="6"/>
            </p:cNvCxnSpPr>
            <p:nvPr/>
          </p:nvCxnSpPr>
          <p:spPr>
            <a:xfrm flipH="1">
              <a:off x="5300661" y="5008845"/>
              <a:ext cx="693317" cy="5610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52" idx="2"/>
              <a:endCxn id="141" idx="6"/>
            </p:cNvCxnSpPr>
            <p:nvPr/>
          </p:nvCxnSpPr>
          <p:spPr>
            <a:xfrm flipH="1" flipV="1">
              <a:off x="5300662" y="4718476"/>
              <a:ext cx="659549" cy="208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2" idx="2"/>
              <a:endCxn id="140" idx="6"/>
            </p:cNvCxnSpPr>
            <p:nvPr/>
          </p:nvCxnSpPr>
          <p:spPr>
            <a:xfrm flipH="1">
              <a:off x="5300662" y="4927324"/>
              <a:ext cx="659549" cy="2168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application of max-flow</a:t>
            </a:r>
            <a:br>
              <a:rPr lang="en-US" dirty="0"/>
            </a:br>
            <a:r>
              <a:rPr lang="en-US" dirty="0"/>
              <a:t>Maximum bipartite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1B52359-17F7-44F4-B9C1-3E74880D6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A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matching of a bipartite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B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flow in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</a:t>
                </a:r>
                <a:r>
                  <a:rPr lang="en-US" sz="2000" b="1" dirty="0"/>
                  <a:t>: </a:t>
                </a:r>
                <a:br>
                  <a:rPr lang="en-US" sz="2000" b="1" dirty="0"/>
                </a:br>
                <a:r>
                  <a:rPr lang="en-US" sz="2000" dirty="0"/>
                  <a:t>(1)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flow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(2)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integer-valued flow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/>
                  <a:t>Proof of part (1):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,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,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Easy to verify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is feasible,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 rotWithShape="1">
                <a:blip r:embed="rId1"/>
                <a:stretch>
                  <a:fillRect l="-696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4011647" y="4561486"/>
            <a:ext cx="1120706" cy="1933457"/>
            <a:chOff x="822241" y="4100261"/>
            <a:chExt cx="1120706" cy="1933457"/>
          </a:xfrm>
        </p:grpSpPr>
        <p:cxnSp>
          <p:nvCxnSpPr>
            <p:cNvPr id="19" name="Straight Arrow Connector 18"/>
            <p:cNvCxnSpPr>
              <a:stCxn id="34" idx="2"/>
              <a:endCxn id="29" idx="6"/>
            </p:cNvCxnSpPr>
            <p:nvPr/>
          </p:nvCxnSpPr>
          <p:spPr>
            <a:xfrm flipH="1" flipV="1">
              <a:off x="1052818" y="4215550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22242" y="537742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22242" y="495170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241" y="580314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22243" y="452598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22241" y="4100261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12369" y="516456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12369" y="473884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12368" y="559028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712370" y="4313120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4" idx="2"/>
              <a:endCxn id="12" idx="6"/>
            </p:cNvCxnSpPr>
            <p:nvPr/>
          </p:nvCxnSpPr>
          <p:spPr>
            <a:xfrm flipH="1">
              <a:off x="1052820" y="442840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2"/>
              <a:endCxn id="10" idx="6"/>
            </p:cNvCxnSpPr>
            <p:nvPr/>
          </p:nvCxnSpPr>
          <p:spPr>
            <a:xfrm flipH="1">
              <a:off x="1052819" y="485412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3" idx="2"/>
              <a:endCxn id="10" idx="6"/>
            </p:cNvCxnSpPr>
            <p:nvPr/>
          </p:nvCxnSpPr>
          <p:spPr>
            <a:xfrm flipH="1" flipV="1">
              <a:off x="1052819" y="506699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1" idx="2"/>
              <a:endCxn id="12" idx="6"/>
            </p:cNvCxnSpPr>
            <p:nvPr/>
          </p:nvCxnSpPr>
          <p:spPr>
            <a:xfrm flipH="1" flipV="1">
              <a:off x="1052820" y="4641270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1" idx="2"/>
              <a:endCxn id="10" idx="6"/>
            </p:cNvCxnSpPr>
            <p:nvPr/>
          </p:nvCxnSpPr>
          <p:spPr>
            <a:xfrm flipH="1" flipV="1">
              <a:off x="1052819" y="5066990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1" idx="2"/>
              <a:endCxn id="9" idx="6"/>
            </p:cNvCxnSpPr>
            <p:nvPr/>
          </p:nvCxnSpPr>
          <p:spPr>
            <a:xfrm flipH="1">
              <a:off x="1052819" y="5279849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1" idx="2"/>
              <a:endCxn id="11" idx="6"/>
            </p:cNvCxnSpPr>
            <p:nvPr/>
          </p:nvCxnSpPr>
          <p:spPr>
            <a:xfrm flipH="1">
              <a:off x="1052818" y="5279849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614391" y="4561486"/>
            <a:ext cx="2900957" cy="1933457"/>
            <a:chOff x="3289831" y="3964608"/>
            <a:chExt cx="2900957" cy="1933457"/>
          </a:xfrm>
        </p:grpSpPr>
        <p:sp>
          <p:nvSpPr>
            <p:cNvPr id="135" name="Oval 134"/>
            <p:cNvSpPr/>
            <p:nvPr/>
          </p:nvSpPr>
          <p:spPr>
            <a:xfrm>
              <a:off x="4179958" y="524176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4179958" y="481604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4179957" y="566748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4179959" y="439032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4179957" y="3964608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5070085" y="502890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5070085" y="460318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5070084" y="545462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5070086" y="4177467"/>
              <a:ext cx="230577" cy="2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610"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Arrow Connector 133"/>
            <p:cNvCxnSpPr>
              <a:stCxn id="143" idx="2"/>
              <a:endCxn id="139" idx="6"/>
            </p:cNvCxnSpPr>
            <p:nvPr/>
          </p:nvCxnSpPr>
          <p:spPr>
            <a:xfrm flipH="1" flipV="1">
              <a:off x="4410534" y="4079897"/>
              <a:ext cx="659552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43" idx="2"/>
              <a:endCxn id="138" idx="6"/>
            </p:cNvCxnSpPr>
            <p:nvPr/>
          </p:nvCxnSpPr>
          <p:spPr>
            <a:xfrm flipH="1">
              <a:off x="4410536" y="429275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1" idx="2"/>
              <a:endCxn id="136" idx="6"/>
            </p:cNvCxnSpPr>
            <p:nvPr/>
          </p:nvCxnSpPr>
          <p:spPr>
            <a:xfrm flipH="1">
              <a:off x="4410535" y="471847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42" idx="2"/>
              <a:endCxn id="136" idx="6"/>
            </p:cNvCxnSpPr>
            <p:nvPr/>
          </p:nvCxnSpPr>
          <p:spPr>
            <a:xfrm flipH="1" flipV="1">
              <a:off x="4410535" y="4931337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0" idx="2"/>
              <a:endCxn id="138" idx="6"/>
            </p:cNvCxnSpPr>
            <p:nvPr/>
          </p:nvCxnSpPr>
          <p:spPr>
            <a:xfrm flipH="1" flipV="1">
              <a:off x="4410536" y="4505617"/>
              <a:ext cx="659549" cy="63857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0" idx="2"/>
              <a:endCxn id="136" idx="6"/>
            </p:cNvCxnSpPr>
            <p:nvPr/>
          </p:nvCxnSpPr>
          <p:spPr>
            <a:xfrm flipH="1" flipV="1">
              <a:off x="4410535" y="4931337"/>
              <a:ext cx="659550" cy="2128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0" idx="2"/>
              <a:endCxn id="135" idx="6"/>
            </p:cNvCxnSpPr>
            <p:nvPr/>
          </p:nvCxnSpPr>
          <p:spPr>
            <a:xfrm flipH="1">
              <a:off x="4410535" y="5144196"/>
              <a:ext cx="659550" cy="212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40" idx="2"/>
              <a:endCxn id="137" idx="6"/>
            </p:cNvCxnSpPr>
            <p:nvPr/>
          </p:nvCxnSpPr>
          <p:spPr>
            <a:xfrm flipH="1">
              <a:off x="4410534" y="5144196"/>
              <a:ext cx="659551" cy="63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Oval 150">
                  <a:extLst>
                    <a:ext uri="{FF2B5EF4-FFF2-40B4-BE49-F238E27FC236}">
                      <a14:artisticCrisscrossEtching id="{99AF9DF7-6491-400A-AE6A-02B671F5799E}"/>
                    </a:ext>
                  </a:extLst>
                </p:cNvPr>
                <p:cNvSpPr/>
                <p:nvPr/>
              </p:nvSpPr>
              <p:spPr>
                <a:xfrm>
                  <a:off x="3289831" y="4819323"/>
                  <a:ext cx="230577" cy="23057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1" name="Oval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831" y="4819323"/>
                  <a:ext cx="230577" cy="230577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Oval 151">
                  <a:extLst>
                    <a:ext uri="{FF2B5EF4-FFF2-40B4-BE49-F238E27FC236}">
                      <a14:artisticCrisscrossEtching id="{00CA96BF-9C09-4632-9E86-AAA9BCF04674}"/>
                    </a:ext>
                  </a:extLst>
                </p:cNvPr>
                <p:cNvSpPr/>
                <p:nvPr/>
              </p:nvSpPr>
              <p:spPr>
                <a:xfrm>
                  <a:off x="5960211" y="4812035"/>
                  <a:ext cx="230577" cy="23057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Oval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0211" y="4812035"/>
                  <a:ext cx="230577" cy="230577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 b="-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53" name="Straight Arrow Connector 152"/>
            <p:cNvCxnSpPr>
              <a:stCxn id="139" idx="2"/>
              <a:endCxn id="151" idx="0"/>
            </p:cNvCxnSpPr>
            <p:nvPr/>
          </p:nvCxnSpPr>
          <p:spPr>
            <a:xfrm flipH="1">
              <a:off x="3405120" y="4079897"/>
              <a:ext cx="774837" cy="73942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37" idx="2"/>
              <a:endCxn id="151" idx="4"/>
            </p:cNvCxnSpPr>
            <p:nvPr/>
          </p:nvCxnSpPr>
          <p:spPr>
            <a:xfrm flipH="1" flipV="1">
              <a:off x="3405120" y="5049900"/>
              <a:ext cx="774837" cy="7328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8" idx="2"/>
              <a:endCxn id="151" idx="7"/>
            </p:cNvCxnSpPr>
            <p:nvPr/>
          </p:nvCxnSpPr>
          <p:spPr>
            <a:xfrm flipH="1">
              <a:off x="3486641" y="4505617"/>
              <a:ext cx="693318" cy="34747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35" idx="2"/>
              <a:endCxn id="151" idx="5"/>
            </p:cNvCxnSpPr>
            <p:nvPr/>
          </p:nvCxnSpPr>
          <p:spPr>
            <a:xfrm flipH="1" flipV="1">
              <a:off x="3486641" y="5016133"/>
              <a:ext cx="693317" cy="3409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36" idx="2"/>
              <a:endCxn id="151" idx="6"/>
            </p:cNvCxnSpPr>
            <p:nvPr/>
          </p:nvCxnSpPr>
          <p:spPr>
            <a:xfrm flipH="1">
              <a:off x="3520408" y="4931337"/>
              <a:ext cx="659550" cy="32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52" idx="1"/>
              <a:endCxn id="143" idx="6"/>
            </p:cNvCxnSpPr>
            <p:nvPr/>
          </p:nvCxnSpPr>
          <p:spPr>
            <a:xfrm flipH="1" flipV="1">
              <a:off x="5300663" y="4292756"/>
              <a:ext cx="693315" cy="55304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2" idx="3"/>
              <a:endCxn id="142" idx="6"/>
            </p:cNvCxnSpPr>
            <p:nvPr/>
          </p:nvCxnSpPr>
          <p:spPr>
            <a:xfrm flipH="1">
              <a:off x="5300661" y="5008845"/>
              <a:ext cx="693317" cy="5610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52" idx="2"/>
              <a:endCxn id="141" idx="6"/>
            </p:cNvCxnSpPr>
            <p:nvPr/>
          </p:nvCxnSpPr>
          <p:spPr>
            <a:xfrm flipH="1" flipV="1">
              <a:off x="5300662" y="4718476"/>
              <a:ext cx="659549" cy="208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2" idx="2"/>
              <a:endCxn id="140" idx="6"/>
            </p:cNvCxnSpPr>
            <p:nvPr/>
          </p:nvCxnSpPr>
          <p:spPr>
            <a:xfrm flipH="1">
              <a:off x="5300662" y="4927324"/>
              <a:ext cx="659549" cy="2168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229799" y="4711983"/>
            <a:ext cx="699154" cy="984112"/>
            <a:chOff x="4229799" y="4711983"/>
            <a:chExt cx="699154" cy="984112"/>
          </a:xfrm>
        </p:grpSpPr>
        <p:sp>
          <p:nvSpPr>
            <p:cNvPr id="55" name="矩形: 圆角 12"/>
            <p:cNvSpPr/>
            <p:nvPr/>
          </p:nvSpPr>
          <p:spPr>
            <a:xfrm rot="1051295">
              <a:off x="4229799" y="4711983"/>
              <a:ext cx="689766" cy="136481"/>
            </a:xfrm>
            <a:prstGeom prst="roundRect">
              <a:avLst/>
            </a:prstGeom>
            <a:solidFill>
              <a:schemeClr val="accent5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: 圆角 12"/>
            <p:cNvSpPr/>
            <p:nvPr/>
          </p:nvSpPr>
          <p:spPr>
            <a:xfrm rot="1051295">
              <a:off x="4239187" y="5559614"/>
              <a:ext cx="689766" cy="136481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0170" y="4713121"/>
            <a:ext cx="2830699" cy="989716"/>
            <a:chOff x="5580170" y="4713121"/>
            <a:chExt cx="2830699" cy="989716"/>
          </a:xfrm>
        </p:grpSpPr>
        <p:sp>
          <p:nvSpPr>
            <p:cNvPr id="58" name="矩形: 圆角 12"/>
            <p:cNvSpPr/>
            <p:nvPr/>
          </p:nvSpPr>
          <p:spPr>
            <a:xfrm rot="1051295">
              <a:off x="6717652" y="4713121"/>
              <a:ext cx="689766" cy="136481"/>
            </a:xfrm>
            <a:prstGeom prst="roundRect">
              <a:avLst/>
            </a:prstGeom>
            <a:solidFill>
              <a:schemeClr val="accent5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: 圆角 12"/>
            <p:cNvSpPr/>
            <p:nvPr/>
          </p:nvSpPr>
          <p:spPr>
            <a:xfrm rot="1051295">
              <a:off x="6727040" y="5560752"/>
              <a:ext cx="689766" cy="136481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: 圆角 12"/>
            <p:cNvSpPr/>
            <p:nvPr/>
          </p:nvSpPr>
          <p:spPr>
            <a:xfrm rot="18972541">
              <a:off x="5580170" y="4979170"/>
              <a:ext cx="1068731" cy="136481"/>
            </a:xfrm>
            <a:prstGeom prst="roundRect">
              <a:avLst/>
            </a:prstGeom>
            <a:solidFill>
              <a:schemeClr val="accent5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: 圆角 12"/>
            <p:cNvSpPr/>
            <p:nvPr/>
          </p:nvSpPr>
          <p:spPr>
            <a:xfrm rot="2308433">
              <a:off x="7524165" y="5091504"/>
              <a:ext cx="886704" cy="136481"/>
            </a:xfrm>
            <a:prstGeom prst="roundRect">
              <a:avLst/>
            </a:prstGeom>
            <a:solidFill>
              <a:schemeClr val="accent5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: 圆角 12"/>
            <p:cNvSpPr/>
            <p:nvPr/>
          </p:nvSpPr>
          <p:spPr>
            <a:xfrm>
              <a:off x="5844966" y="5460085"/>
              <a:ext cx="659550" cy="136481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矩形: 圆角 12"/>
            <p:cNvSpPr/>
            <p:nvPr/>
          </p:nvSpPr>
          <p:spPr>
            <a:xfrm rot="20473074">
              <a:off x="7601907" y="5566356"/>
              <a:ext cx="689766" cy="136481"/>
            </a:xfrm>
            <a:prstGeom prst="round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矩形: 圆角 12"/>
          <p:cNvSpPr/>
          <p:nvPr/>
        </p:nvSpPr>
        <p:spPr>
          <a:xfrm>
            <a:off x="1248697" y="2635046"/>
            <a:ext cx="5486400" cy="294968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application of max-flow</a:t>
            </a:r>
            <a:br>
              <a:rPr lang="en-US" dirty="0"/>
            </a:br>
            <a:r>
              <a:rPr lang="en-US" dirty="0"/>
              <a:t>Maximum bipartite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1B52359-17F7-44F4-B9C1-3E74880D6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A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matching of a bipartite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B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flow in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</a:t>
                </a:r>
                <a:r>
                  <a:rPr lang="en-US" sz="2000" b="1" dirty="0"/>
                  <a:t>: </a:t>
                </a:r>
                <a:br>
                  <a:rPr lang="en-US" sz="2000" b="1" dirty="0"/>
                </a:br>
                <a:r>
                  <a:rPr lang="en-US" sz="2000" dirty="0"/>
                  <a:t>(1)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flow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(2)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integer-valued flow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/>
                  <a:t>Proof of part (2):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1800" dirty="0"/>
                  <a:t>Need to prove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is a matching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is a matching:</a:t>
                </a:r>
                <a:br>
                  <a:rPr lang="en-US" sz="1800" dirty="0"/>
                </a:br>
                <a:r>
                  <a:rPr lang="en-US" sz="1800" dirty="0"/>
                  <a:t>Pick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Since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is integer-valued,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Therefore,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Similarly,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/>
                  <a:t>:</a:t>
                </a:r>
                <a:br>
                  <a:rPr lang="en-US" sz="1800" dirty="0"/>
                </a:br>
                <a:r>
                  <a:rPr lang="en-US" sz="1800" dirty="0"/>
                  <a:t>Consider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, net flow across the cut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 rotWithShape="1">
                <a:blip r:embed="rId1"/>
                <a:stretch>
                  <a:fillRect l="-696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5" name="矩形: 圆角 12"/>
          <p:cNvSpPr/>
          <p:nvPr/>
        </p:nvSpPr>
        <p:spPr>
          <a:xfrm>
            <a:off x="1248693" y="2920959"/>
            <a:ext cx="7036077" cy="294968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application of max-flow</a:t>
            </a:r>
            <a:br>
              <a:rPr lang="en-US" dirty="0"/>
            </a:br>
            <a:r>
              <a:rPr lang="en-US" dirty="0"/>
              <a:t>Maximum bipartite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1B52359-17F7-44F4-B9C1-3E74880D6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A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matching of a bipartite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 B</a:t>
                </a:r>
                <a:r>
                  <a:rPr lang="en-US" sz="2000" b="1" dirty="0"/>
                  <a:t>: </a:t>
                </a:r>
                <a:r>
                  <a:rPr lang="en-US" sz="2000" dirty="0"/>
                  <a:t>Find a maximum flow in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A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integer-valued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is an integer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</a:t>
                </a:r>
                <a:r>
                  <a:rPr lang="en-US" sz="2000" b="1" dirty="0"/>
                  <a:t>: </a:t>
                </a:r>
                <a:br>
                  <a:rPr lang="en-US" sz="2000" b="1" dirty="0"/>
                </a:br>
                <a:r>
                  <a:rPr lang="en-US" sz="2000" dirty="0"/>
                  <a:t>(1)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flow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(2)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integer-valued flow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/>
                  <a:t> matching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Observation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capacities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are integers, </a:t>
                </a:r>
                <a:br>
                  <a:rPr lang="en-US" sz="1800" dirty="0"/>
                </a:br>
                <a:r>
                  <a:rPr lang="en-US" sz="1800" dirty="0"/>
                  <a:t>Ford-Fulkerson’s method always finds an integer-valued flow.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/>
                  <a:t>Theorem: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If we use Ford-Fulkerson’s method to find max-flow,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then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size of max-matching in </a:t>
                </a:r>
                <a14:m>
                  <m:oMath xmlns:m="http://schemas.openxmlformats.org/officeDocument/2006/math">
                    <m:r>
                      <a:rPr lang="en-US" sz="2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equals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value of max-flow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Use max-flow algorithm to solve max-bipartite-matching problem!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 rotWithShape="1">
                <a:blip r:embed="rId1"/>
                <a:stretch>
                  <a:fillRect l="-696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2" name="矩形: 圆角 12"/>
          <p:cNvSpPr/>
          <p:nvPr/>
        </p:nvSpPr>
        <p:spPr>
          <a:xfrm>
            <a:off x="1622319" y="2370352"/>
            <a:ext cx="2035281" cy="294968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矩形: 圆角 12"/>
          <p:cNvSpPr/>
          <p:nvPr/>
        </p:nvSpPr>
        <p:spPr>
          <a:xfrm>
            <a:off x="1469919" y="3250339"/>
            <a:ext cx="2286004" cy="294968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[CLRS] Ch.26 (26.1-26.3)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sz="2400" dirty="0"/>
              <a:t>Optional reading: [DPV] Ch.7 (7.1-7.4); </a:t>
            </a:r>
            <a:r>
              <a:rPr lang="en-US" sz="2400" dirty="0"/>
              <a:t>[Erickson v1] Ch.10</a:t>
            </a:r>
            <a:endParaRPr lang="en-GB" sz="2400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4602" y="4162471"/>
            <a:ext cx="1400748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96" y="4162471"/>
            <a:ext cx="1603536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A566834C-EFDA-4890-BF57-F73E9A15F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Max-Flow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Find a flow of maximum value?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Basic Strategy</a:t>
                </a:r>
                <a:r>
                  <a:rPr lang="en-US" sz="2400" b="1" dirty="0"/>
                  <a:t>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Start with a trivial answer;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Augment the current answer to obtain a better answer;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Repeat until the answer cannot be further improved.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Simple Implementation</a:t>
                </a:r>
                <a:r>
                  <a:rPr lang="en-US" sz="2400" b="1" dirty="0"/>
                  <a:t>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Start with the empty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in which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Find 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path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, augment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with min remaining capacity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Update the graph;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Repeat until no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path can be found.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246"/>
          <p:cNvGrpSpPr/>
          <p:nvPr/>
        </p:nvGrpSpPr>
        <p:grpSpPr>
          <a:xfrm>
            <a:off x="628650" y="5019761"/>
            <a:ext cx="2336983" cy="1469923"/>
            <a:chOff x="1096023" y="2904701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val 3">
                  <a:extLst>
                    <a:ext uri="{FF2B5EF4-FFF2-40B4-BE49-F238E27FC236}">
                      <a14:artisticCrisscrossEtching id="{AC6C3F9B-83BD-4034-8613-775BB33835E2}"/>
                    </a:ext>
                  </a:extLst>
                </p:cNvPr>
                <p:cNvSpPr/>
                <p:nvPr/>
              </p:nvSpPr>
              <p:spPr>
                <a:xfrm>
                  <a:off x="1096023" y="346759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023" y="3467597"/>
                  <a:ext cx="344129" cy="344129"/>
                </a:xfrm>
                <a:prstGeom prst="ellipse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4:artisticCrisscrossEtching id="{5BAEB727-92D6-415A-8048-89A9C99BA83E}"/>
                    </a:ext>
                  </a:extLst>
                </p:cNvPr>
                <p:cNvSpPr/>
                <p:nvPr/>
              </p:nvSpPr>
              <p:spPr>
                <a:xfrm>
                  <a:off x="2105180" y="290470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80" y="2904701"/>
                  <a:ext cx="344129" cy="344129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4:artisticCrisscrossEtching id="{6E7DAFFF-0673-46EB-80A3-2131DB0E53A3}"/>
                    </a:ext>
                  </a:extLst>
                </p:cNvPr>
                <p:cNvSpPr/>
                <p:nvPr/>
              </p:nvSpPr>
              <p:spPr>
                <a:xfrm>
                  <a:off x="2105179" y="403049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79" y="4030495"/>
                  <a:ext cx="344129" cy="344129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4:artisticCrisscrossEtching id="{A3572043-6D38-4B6F-B3D3-353EFA8B6991}"/>
                    </a:ext>
                  </a:extLst>
                </p:cNvPr>
                <p:cNvSpPr/>
                <p:nvPr/>
              </p:nvSpPr>
              <p:spPr>
                <a:xfrm>
                  <a:off x="3088877" y="346759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877" y="3467597"/>
                  <a:ext cx="344129" cy="344129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4" idx="7"/>
              <a:endCxn id="5" idx="2"/>
            </p:cNvCxnSpPr>
            <p:nvPr/>
          </p:nvCxnSpPr>
          <p:spPr>
            <a:xfrm flipV="1">
              <a:off x="1389755" y="3076766"/>
              <a:ext cx="71542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5"/>
              <a:endCxn id="6" idx="2"/>
            </p:cNvCxnSpPr>
            <p:nvPr/>
          </p:nvCxnSpPr>
          <p:spPr>
            <a:xfrm>
              <a:off x="1389755" y="3761329"/>
              <a:ext cx="715424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6"/>
              <a:endCxn id="9" idx="1"/>
            </p:cNvCxnSpPr>
            <p:nvPr/>
          </p:nvCxnSpPr>
          <p:spPr>
            <a:xfrm>
              <a:off x="2449309" y="3076766"/>
              <a:ext cx="68996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6"/>
              <a:endCxn id="9" idx="3"/>
            </p:cNvCxnSpPr>
            <p:nvPr/>
          </p:nvCxnSpPr>
          <p:spPr>
            <a:xfrm flipV="1">
              <a:off x="2449308" y="3761329"/>
              <a:ext cx="689966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444039" y="307676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4039" y="390117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8" name="Straight Arrow Connector 17"/>
            <p:cNvCxnSpPr>
              <a:stCxn id="5" idx="4"/>
              <a:endCxn id="6" idx="0"/>
            </p:cNvCxnSpPr>
            <p:nvPr/>
          </p:nvCxnSpPr>
          <p:spPr>
            <a:xfrm flipH="1">
              <a:off x="2277244" y="3248830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720214" y="307676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0214" y="390117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71872" y="349216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30</a:t>
              </a:r>
              <a:endParaRPr lang="en-US" sz="1400" dirty="0"/>
            </a:p>
          </p:txBody>
        </p:sp>
      </p:grpSp>
      <p:sp>
        <p:nvSpPr>
          <p:cNvPr id="248" name="Title 2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Content Placeholder 248">
                <a:extLst>
                  <a:ext uri="{FF2B5EF4-FFF2-40B4-BE49-F238E27FC236}">
                    <a14:artisticCrisscrossEtching id="{C0D62012-2873-4A57-ABE0-9CBA1E5C0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237003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Max-Flow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Find a flow of maximum value?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Simple Algorithm</a:t>
                </a:r>
                <a:r>
                  <a:rPr lang="en-US" sz="2400" b="1" dirty="0"/>
                  <a:t>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Start with the empty flow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in which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Find 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path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, augment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with min remaining capacity 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Update the graph;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Repeat until no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path can be found.</a:t>
                </a:r>
                <a:endParaRPr lang="en-US" sz="2400" dirty="0"/>
              </a:p>
            </p:txBody>
          </p:sp>
        </mc:Choice>
        <mc:Fallback>
          <p:sp>
            <p:nvSpPr>
              <p:cNvPr id="249" name="Content Placeholder 24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2370035"/>
              </a:xfrm>
              <a:blipFill rotWithShape="1">
                <a:blip r:embed="rId5"/>
                <a:stretch>
                  <a:fillRect l="-1005" t="-3599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265" name="Group 264"/>
          <p:cNvGrpSpPr/>
          <p:nvPr/>
        </p:nvGrpSpPr>
        <p:grpSpPr>
          <a:xfrm>
            <a:off x="3311469" y="5026151"/>
            <a:ext cx="2336983" cy="1469923"/>
            <a:chOff x="3311469" y="5026151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1" name="Oval 250">
                  <a:extLst>
                    <a:ext uri="{FF2B5EF4-FFF2-40B4-BE49-F238E27FC236}">
                      <a14:artisticCrisscrossEtching id="{DE8488C9-BEBE-4326-A49D-78C8DDF83BE7}"/>
                    </a:ext>
                  </a:extLst>
                </p:cNvPr>
                <p:cNvSpPr/>
                <p:nvPr/>
              </p:nvSpPr>
              <p:spPr>
                <a:xfrm>
                  <a:off x="3311469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1" name="Oval 2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469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2" name="Oval 251">
                  <a:extLst>
                    <a:ext uri="{FF2B5EF4-FFF2-40B4-BE49-F238E27FC236}">
                      <a14:artisticCrisscrossEtching id="{C387A3C2-3A36-4399-B119-39362F125CC2}"/>
                    </a:ext>
                  </a:extLst>
                </p:cNvPr>
                <p:cNvSpPr/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2" name="Oval 2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3" name="Oval 252">
                  <a:extLst>
                    <a:ext uri="{FF2B5EF4-FFF2-40B4-BE49-F238E27FC236}">
                      <a14:artisticCrisscrossEtching id="{B984924D-69A9-44A8-82B7-660838B6D988}"/>
                    </a:ext>
                  </a:extLst>
                </p:cNvPr>
                <p:cNvSpPr/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3" name="Oval 2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4" name="Oval 253">
                  <a:extLst>
                    <a:ext uri="{FF2B5EF4-FFF2-40B4-BE49-F238E27FC236}">
                      <a14:artisticCrisscrossEtching id="{C6A2B111-F2D1-4F3D-8805-9AF23E164556}"/>
                    </a:ext>
                  </a:extLst>
                </p:cNvPr>
                <p:cNvSpPr/>
                <p:nvPr/>
              </p:nvSpPr>
              <p:spPr>
                <a:xfrm>
                  <a:off x="5304323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4" name="Oval 2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323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55" name="Straight Arrow Connector 254"/>
            <p:cNvCxnSpPr>
              <a:stCxn id="251" idx="7"/>
              <a:endCxn id="252" idx="2"/>
            </p:cNvCxnSpPr>
            <p:nvPr/>
          </p:nvCxnSpPr>
          <p:spPr>
            <a:xfrm flipV="1">
              <a:off x="3605201" y="5198216"/>
              <a:ext cx="715425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251" idx="5"/>
              <a:endCxn id="253" idx="2"/>
            </p:cNvCxnSpPr>
            <p:nvPr/>
          </p:nvCxnSpPr>
          <p:spPr>
            <a:xfrm>
              <a:off x="3605201" y="5882779"/>
              <a:ext cx="715424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252" idx="6"/>
              <a:endCxn id="254" idx="1"/>
            </p:cNvCxnSpPr>
            <p:nvPr/>
          </p:nvCxnSpPr>
          <p:spPr>
            <a:xfrm>
              <a:off x="4664755" y="5198216"/>
              <a:ext cx="68996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4" idx="3"/>
            </p:cNvCxnSpPr>
            <p:nvPr/>
          </p:nvCxnSpPr>
          <p:spPr>
            <a:xfrm flipV="1">
              <a:off x="4664754" y="5882779"/>
              <a:ext cx="689966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/>
            <p:cNvSpPr txBox="1"/>
            <p:nvPr/>
          </p:nvSpPr>
          <p:spPr>
            <a:xfrm>
              <a:off x="3426116" y="519821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3659485" y="60226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261" name="Straight Arrow Connector 260"/>
            <p:cNvCxnSpPr>
              <a:stCxn id="252" idx="4"/>
              <a:endCxn id="253" idx="0"/>
            </p:cNvCxnSpPr>
            <p:nvPr/>
          </p:nvCxnSpPr>
          <p:spPr>
            <a:xfrm flipH="1">
              <a:off x="4492690" y="5370280"/>
              <a:ext cx="1" cy="7816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/>
            <p:cNvSpPr txBox="1"/>
            <p:nvPr/>
          </p:nvSpPr>
          <p:spPr>
            <a:xfrm>
              <a:off x="4935660" y="519821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958486" y="6022622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945066" y="561361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5942636" y="5019759"/>
            <a:ext cx="2336983" cy="1469923"/>
            <a:chOff x="5942636" y="5019759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7" name="Oval 266">
                  <a:extLst>
                    <a:ext uri="{FF2B5EF4-FFF2-40B4-BE49-F238E27FC236}">
                      <a14:artisticCrisscrossEtching id="{43B6C104-B99A-4D77-B6F4-8D6DA611F4E5}"/>
                    </a:ext>
                  </a:extLst>
                </p:cNvPr>
                <p:cNvSpPr/>
                <p:nvPr/>
              </p:nvSpPr>
              <p:spPr>
                <a:xfrm>
                  <a:off x="594263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7" name="Oval 2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3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Oval 267">
                  <a:extLst>
                    <a:ext uri="{FF2B5EF4-FFF2-40B4-BE49-F238E27FC236}">
                      <a14:artisticCrisscrossEtching id="{269520E8-8128-4836-957F-0DBDA05043D7}"/>
                    </a:ext>
                  </a:extLst>
                </p:cNvPr>
                <p:cNvSpPr/>
                <p:nvPr/>
              </p:nvSpPr>
              <p:spPr>
                <a:xfrm>
                  <a:off x="6951793" y="5019759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8" name="Oval 2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793" y="5019759"/>
                  <a:ext cx="344129" cy="34412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9" name="Oval 268">
                  <a:extLst>
                    <a:ext uri="{FF2B5EF4-FFF2-40B4-BE49-F238E27FC236}">
                      <a14:artisticCrisscrossEtching id="{4C18DE07-F990-4C86-B47E-413F8BD49297}"/>
                    </a:ext>
                  </a:extLst>
                </p:cNvPr>
                <p:cNvSpPr/>
                <p:nvPr/>
              </p:nvSpPr>
              <p:spPr>
                <a:xfrm>
                  <a:off x="6951792" y="6145553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9" name="Oval 2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792" y="6145553"/>
                  <a:ext cx="344129" cy="344129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0" name="Oval 269">
                  <a:extLst>
                    <a:ext uri="{FF2B5EF4-FFF2-40B4-BE49-F238E27FC236}">
                      <a14:artisticCrisscrossEtching id="{69844C99-33DB-42B6-8BA1-60A8448877AC}"/>
                    </a:ext>
                  </a:extLst>
                </p:cNvPr>
                <p:cNvSpPr/>
                <p:nvPr/>
              </p:nvSpPr>
              <p:spPr>
                <a:xfrm>
                  <a:off x="7935490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0" name="Oval 2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490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72" name="Straight Arrow Connector 271"/>
            <p:cNvCxnSpPr>
              <a:stCxn id="267" idx="5"/>
              <a:endCxn id="269" idx="2"/>
            </p:cNvCxnSpPr>
            <p:nvPr/>
          </p:nvCxnSpPr>
          <p:spPr>
            <a:xfrm>
              <a:off x="6236368" y="5876387"/>
              <a:ext cx="715424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268" idx="6"/>
              <a:endCxn id="270" idx="1"/>
            </p:cNvCxnSpPr>
            <p:nvPr/>
          </p:nvCxnSpPr>
          <p:spPr>
            <a:xfrm>
              <a:off x="7295922" y="5191824"/>
              <a:ext cx="68996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/>
            <p:cNvSpPr txBox="1"/>
            <p:nvPr/>
          </p:nvSpPr>
          <p:spPr>
            <a:xfrm>
              <a:off x="6290652" y="6016230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277" name="Straight Arrow Connector 276"/>
            <p:cNvCxnSpPr>
              <a:stCxn id="268" idx="4"/>
              <a:endCxn id="269" idx="0"/>
            </p:cNvCxnSpPr>
            <p:nvPr/>
          </p:nvCxnSpPr>
          <p:spPr>
            <a:xfrm flipH="1">
              <a:off x="7123857" y="5363888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/>
            <p:cNvSpPr txBox="1"/>
            <p:nvPr/>
          </p:nvSpPr>
          <p:spPr>
            <a:xfrm>
              <a:off x="7566827" y="51918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818486" y="56072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5942456" y="3428169"/>
            <a:ext cx="2336983" cy="1469923"/>
            <a:chOff x="5942456" y="3428169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3" name="Oval 282">
                  <a:extLst>
                    <a:ext uri="{FF2B5EF4-FFF2-40B4-BE49-F238E27FC236}">
                      <a14:artisticCrisscrossEtching id="{DCBADCD3-D481-415A-A6EF-382DA2379F11}"/>
                    </a:ext>
                  </a:extLst>
                </p:cNvPr>
                <p:cNvSpPr/>
                <p:nvPr/>
              </p:nvSpPr>
              <p:spPr>
                <a:xfrm>
                  <a:off x="5942456" y="399106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3" name="Oval 2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456" y="3991065"/>
                  <a:ext cx="344129" cy="344129"/>
                </a:xfrm>
                <a:prstGeom prst="ellipse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4" name="Oval 283">
                  <a:extLst>
                    <a:ext uri="{FF2B5EF4-FFF2-40B4-BE49-F238E27FC236}">
                      <a14:artisticCrisscrossEtching id="{DB570F84-C8F3-4EB2-B0C3-58A94114E104}"/>
                    </a:ext>
                  </a:extLst>
                </p:cNvPr>
                <p:cNvSpPr/>
                <p:nvPr/>
              </p:nvSpPr>
              <p:spPr>
                <a:xfrm>
                  <a:off x="6951613" y="3428169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4" name="Oval 2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613" y="3428169"/>
                  <a:ext cx="344129" cy="344129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5" name="Oval 284">
                  <a:extLst>
                    <a:ext uri="{FF2B5EF4-FFF2-40B4-BE49-F238E27FC236}">
                      <a14:artisticCrisscrossEtching id="{1E3EDC55-DC2E-4209-ADA3-C5D0B9402EA0}"/>
                    </a:ext>
                  </a:extLst>
                </p:cNvPr>
                <p:cNvSpPr/>
                <p:nvPr/>
              </p:nvSpPr>
              <p:spPr>
                <a:xfrm>
                  <a:off x="6951612" y="4553963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5" name="Oval 2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612" y="4553963"/>
                  <a:ext cx="344129" cy="344129"/>
                </a:xfrm>
                <a:prstGeom prst="ellipse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6" name="Oval 285">
                  <a:extLst>
                    <a:ext uri="{FF2B5EF4-FFF2-40B4-BE49-F238E27FC236}">
                      <a14:artisticCrisscrossEtching id="{DAAB74EE-0C0C-4F27-9766-69E60312B4D4}"/>
                    </a:ext>
                  </a:extLst>
                </p:cNvPr>
                <p:cNvSpPr/>
                <p:nvPr/>
              </p:nvSpPr>
              <p:spPr>
                <a:xfrm>
                  <a:off x="7935310" y="399106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6" name="Oval 2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310" y="3991065"/>
                  <a:ext cx="344129" cy="344129"/>
                </a:xfrm>
                <a:prstGeom prst="ellipse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87" name="Straight Arrow Connector 286"/>
            <p:cNvCxnSpPr>
              <a:stCxn id="283" idx="7"/>
              <a:endCxn id="284" idx="2"/>
            </p:cNvCxnSpPr>
            <p:nvPr/>
          </p:nvCxnSpPr>
          <p:spPr>
            <a:xfrm flipV="1">
              <a:off x="6236188" y="3600234"/>
              <a:ext cx="715425" cy="4412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283" idx="5"/>
              <a:endCxn id="285" idx="2"/>
            </p:cNvCxnSpPr>
            <p:nvPr/>
          </p:nvCxnSpPr>
          <p:spPr>
            <a:xfrm>
              <a:off x="6236188" y="4284797"/>
              <a:ext cx="715424" cy="4412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284" idx="6"/>
              <a:endCxn id="286" idx="1"/>
            </p:cNvCxnSpPr>
            <p:nvPr/>
          </p:nvCxnSpPr>
          <p:spPr>
            <a:xfrm>
              <a:off x="7295742" y="3600234"/>
              <a:ext cx="689965" cy="4412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6"/>
              <a:endCxn id="286" idx="3"/>
            </p:cNvCxnSpPr>
            <p:nvPr/>
          </p:nvCxnSpPr>
          <p:spPr>
            <a:xfrm flipV="1">
              <a:off x="7295741" y="4284797"/>
              <a:ext cx="689966" cy="4412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6057103" y="3600231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6057103" y="443399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/10</a:t>
              </a:r>
              <a:endParaRPr lang="en-US" sz="1400" dirty="0"/>
            </a:p>
          </p:txBody>
        </p:sp>
        <p:cxnSp>
          <p:nvCxnSpPr>
            <p:cNvPr id="293" name="Straight Arrow Connector 292"/>
            <p:cNvCxnSpPr>
              <a:stCxn id="284" idx="4"/>
              <a:endCxn id="285" idx="0"/>
            </p:cNvCxnSpPr>
            <p:nvPr/>
          </p:nvCxnSpPr>
          <p:spPr>
            <a:xfrm flipH="1">
              <a:off x="7123677" y="3772298"/>
              <a:ext cx="1" cy="78166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7589473" y="3600231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/10</a:t>
              </a:r>
              <a:endParaRPr lang="en-US" sz="14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7589473" y="4424640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576053" y="401563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sp>
        <p:nvSpPr>
          <p:cNvPr id="298" name="TextBox 297"/>
          <p:cNvSpPr txBox="1"/>
          <p:nvPr/>
        </p:nvSpPr>
        <p:spPr>
          <a:xfrm>
            <a:off x="193241" y="4177901"/>
            <a:ext cx="5756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This algorithm doesn’t (always) give optimal answer.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99" name="矩形: 圆角 12"/>
          <p:cNvSpPr/>
          <p:nvPr/>
        </p:nvSpPr>
        <p:spPr>
          <a:xfrm>
            <a:off x="1344074" y="3268002"/>
            <a:ext cx="1967395" cy="39739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  <p:bldP spid="2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0444D18-9729-4B55-B0CE-EEB8E20E9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Given a flow network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flow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residual network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with capacity: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i="1" dirty="0"/>
                  <a:t>Intuitively, edge capacities in residual network denote: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dirty="0"/>
                  <a:t>) how much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new flow</a:t>
                </a:r>
                <a:r>
                  <a:rPr lang="en-US" sz="2400" dirty="0"/>
                  <a:t> can be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pushed</a:t>
                </a:r>
                <a:r>
                  <a:rPr lang="en-US" sz="2400" dirty="0"/>
                  <a:t> over this edge;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or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b</a:t>
                </a:r>
                <a:r>
                  <a:rPr lang="en-US" sz="2400" dirty="0"/>
                  <a:t>) how much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existing flow</a:t>
                </a:r>
                <a:r>
                  <a:rPr lang="en-US" sz="2400" dirty="0"/>
                  <a:t> over this edge can be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cancelled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28650" y="5019761"/>
            <a:ext cx="2336983" cy="1469923"/>
            <a:chOff x="1096023" y="2904701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4:artisticCrisscrossEtching id="{18C90AAD-D4F3-44F1-AC63-0410B0978D82}"/>
                    </a:ext>
                  </a:extLst>
                </p:cNvPr>
                <p:cNvSpPr/>
                <p:nvPr/>
              </p:nvSpPr>
              <p:spPr>
                <a:xfrm>
                  <a:off x="1096023" y="346759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023" y="3467597"/>
                  <a:ext cx="344129" cy="344129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4:artisticCrisscrossEtching id="{8C3AB3A7-1CD2-4D97-8217-A18539C36AC3}"/>
                    </a:ext>
                  </a:extLst>
                </p:cNvPr>
                <p:cNvSpPr/>
                <p:nvPr/>
              </p:nvSpPr>
              <p:spPr>
                <a:xfrm>
                  <a:off x="2105180" y="290470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80" y="2904701"/>
                  <a:ext cx="344129" cy="344129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4:artisticCrisscrossEtching id="{7977AA87-5ECB-452B-807C-7CFA31145283}"/>
                    </a:ext>
                  </a:extLst>
                </p:cNvPr>
                <p:cNvSpPr/>
                <p:nvPr/>
              </p:nvSpPr>
              <p:spPr>
                <a:xfrm>
                  <a:off x="2105179" y="403049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79" y="4030495"/>
                  <a:ext cx="344129" cy="344129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4:artisticCrisscrossEtching id="{0F7C076C-990A-437C-997C-7801D4955CAB}"/>
                    </a:ext>
                  </a:extLst>
                </p:cNvPr>
                <p:cNvSpPr/>
                <p:nvPr/>
              </p:nvSpPr>
              <p:spPr>
                <a:xfrm>
                  <a:off x="3088877" y="346759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877" y="3467597"/>
                  <a:ext cx="344129" cy="344129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5" idx="7"/>
              <a:endCxn id="6" idx="2"/>
            </p:cNvCxnSpPr>
            <p:nvPr/>
          </p:nvCxnSpPr>
          <p:spPr>
            <a:xfrm flipV="1">
              <a:off x="1389755" y="3076766"/>
              <a:ext cx="71542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5"/>
              <a:endCxn id="7" idx="2"/>
            </p:cNvCxnSpPr>
            <p:nvPr/>
          </p:nvCxnSpPr>
          <p:spPr>
            <a:xfrm>
              <a:off x="1389755" y="3761329"/>
              <a:ext cx="715424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8" idx="1"/>
            </p:cNvCxnSpPr>
            <p:nvPr/>
          </p:nvCxnSpPr>
          <p:spPr>
            <a:xfrm>
              <a:off x="2449309" y="3076766"/>
              <a:ext cx="68996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6"/>
              <a:endCxn id="8" idx="3"/>
            </p:cNvCxnSpPr>
            <p:nvPr/>
          </p:nvCxnSpPr>
          <p:spPr>
            <a:xfrm flipV="1">
              <a:off x="2449308" y="3761329"/>
              <a:ext cx="689966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44039" y="307676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039" y="390117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>
              <a:stCxn id="6" idx="4"/>
              <a:endCxn id="7" idx="0"/>
            </p:cNvCxnSpPr>
            <p:nvPr/>
          </p:nvCxnSpPr>
          <p:spPr>
            <a:xfrm flipH="1">
              <a:off x="2277244" y="3248830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20214" y="307676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20214" y="390117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71872" y="349216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30</a:t>
              </a:r>
              <a:endParaRPr lang="en-US" sz="1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11469" y="5026151"/>
            <a:ext cx="2336983" cy="1469923"/>
            <a:chOff x="3311469" y="5026151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4:artisticCrisscrossEtching id="{66791B78-8FF0-4D0D-8520-A851494E0ABC}"/>
                    </a:ext>
                  </a:extLst>
                </p:cNvPr>
                <p:cNvSpPr/>
                <p:nvPr/>
              </p:nvSpPr>
              <p:spPr>
                <a:xfrm>
                  <a:off x="3311469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469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4:artisticCrisscrossEtching id="{1516701B-2FC1-462B-AD60-EDAD7B757B4A}"/>
                    </a:ext>
                  </a:extLst>
                </p:cNvPr>
                <p:cNvSpPr/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val 21">
                  <a:extLst>
                    <a:ext uri="{FF2B5EF4-FFF2-40B4-BE49-F238E27FC236}">
                      <a14:artisticCrisscrossEtching id="{CF18B282-1552-4085-B73F-187DF9AA04FC}"/>
                    </a:ext>
                  </a:extLst>
                </p:cNvPr>
                <p:cNvSpPr/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4:artisticCrisscrossEtching id="{EC1FAC30-CA5C-4F25-A829-ED3E4288E7AF}"/>
                    </a:ext>
                  </a:extLst>
                </p:cNvPr>
                <p:cNvSpPr/>
                <p:nvPr/>
              </p:nvSpPr>
              <p:spPr>
                <a:xfrm>
                  <a:off x="5304323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323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4" name="Straight Arrow Connector 23"/>
            <p:cNvCxnSpPr>
              <a:stCxn id="20" idx="7"/>
              <a:endCxn id="21" idx="2"/>
            </p:cNvCxnSpPr>
            <p:nvPr/>
          </p:nvCxnSpPr>
          <p:spPr>
            <a:xfrm flipV="1">
              <a:off x="3605201" y="5198216"/>
              <a:ext cx="715425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5"/>
              <a:endCxn id="22" idx="2"/>
            </p:cNvCxnSpPr>
            <p:nvPr/>
          </p:nvCxnSpPr>
          <p:spPr>
            <a:xfrm>
              <a:off x="3605201" y="5882779"/>
              <a:ext cx="715424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23" idx="1"/>
            </p:cNvCxnSpPr>
            <p:nvPr/>
          </p:nvCxnSpPr>
          <p:spPr>
            <a:xfrm>
              <a:off x="4664755" y="5198216"/>
              <a:ext cx="68996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6"/>
              <a:endCxn id="23" idx="3"/>
            </p:cNvCxnSpPr>
            <p:nvPr/>
          </p:nvCxnSpPr>
          <p:spPr>
            <a:xfrm flipV="1">
              <a:off x="4664754" y="5882779"/>
              <a:ext cx="689966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426116" y="519821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59485" y="60226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30" name="Straight Arrow Connector 29"/>
            <p:cNvCxnSpPr>
              <a:stCxn id="21" idx="4"/>
              <a:endCxn id="22" idx="0"/>
            </p:cNvCxnSpPr>
            <p:nvPr/>
          </p:nvCxnSpPr>
          <p:spPr>
            <a:xfrm flipH="1">
              <a:off x="4492690" y="5370280"/>
              <a:ext cx="1" cy="7816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35660" y="519821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8486" y="6022622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5066" y="561361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98651" y="5019759"/>
            <a:ext cx="2336983" cy="1469923"/>
            <a:chOff x="5998651" y="5019759"/>
            <a:chExt cx="2336983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Oval 49">
                  <a:extLst>
                    <a:ext uri="{FF2B5EF4-FFF2-40B4-BE49-F238E27FC236}">
                      <a14:artisticCrisscrossEtching id="{FBE55C77-223B-4006-9D25-F0F4B0C1C2DC}"/>
                    </a:ext>
                  </a:extLst>
                </p:cNvPr>
                <p:cNvSpPr/>
                <p:nvPr/>
              </p:nvSpPr>
              <p:spPr>
                <a:xfrm>
                  <a:off x="5998651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Oval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651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4:artisticCrisscrossEtching id="{A9BA05A5-492F-451A-826C-BDA011E392A8}"/>
                    </a:ext>
                  </a:extLst>
                </p:cNvPr>
                <p:cNvSpPr/>
                <p:nvPr/>
              </p:nvSpPr>
              <p:spPr>
                <a:xfrm>
                  <a:off x="7007808" y="5019759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808" y="5019759"/>
                  <a:ext cx="344129" cy="34412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Oval 51">
                  <a:extLst>
                    <a:ext uri="{FF2B5EF4-FFF2-40B4-BE49-F238E27FC236}">
                      <a14:artisticCrisscrossEtching id="{D7BC5638-F9B2-431C-9B54-27438481AE1E}"/>
                    </a:ext>
                  </a:extLst>
                </p:cNvPr>
                <p:cNvSpPr/>
                <p:nvPr/>
              </p:nvSpPr>
              <p:spPr>
                <a:xfrm>
                  <a:off x="7007807" y="6145553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807" y="6145553"/>
                  <a:ext cx="344129" cy="344129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4:artisticCrisscrossEtching id="{2F248FC5-5497-4B56-B4C7-BDAE91580BB2}"/>
                    </a:ext>
                  </a:extLst>
                </p:cNvPr>
                <p:cNvSpPr/>
                <p:nvPr/>
              </p:nvSpPr>
              <p:spPr>
                <a:xfrm>
                  <a:off x="7991505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505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54" name="Straight Arrow Connector 53"/>
            <p:cNvCxnSpPr>
              <a:stCxn id="50" idx="0"/>
              <a:endCxn id="51" idx="1"/>
            </p:cNvCxnSpPr>
            <p:nvPr/>
          </p:nvCxnSpPr>
          <p:spPr>
            <a:xfrm flipV="1">
              <a:off x="6170716" y="5070156"/>
              <a:ext cx="887489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4"/>
              <a:endCxn id="52" idx="3"/>
            </p:cNvCxnSpPr>
            <p:nvPr/>
          </p:nvCxnSpPr>
          <p:spPr>
            <a:xfrm>
              <a:off x="6170716" y="5926784"/>
              <a:ext cx="887488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1" idx="7"/>
              <a:endCxn id="53" idx="0"/>
            </p:cNvCxnSpPr>
            <p:nvPr/>
          </p:nvCxnSpPr>
          <p:spPr>
            <a:xfrm>
              <a:off x="7301540" y="5070156"/>
              <a:ext cx="862030" cy="512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2" idx="5"/>
              <a:endCxn id="53" idx="4"/>
            </p:cNvCxnSpPr>
            <p:nvPr/>
          </p:nvCxnSpPr>
          <p:spPr>
            <a:xfrm flipV="1">
              <a:off x="7301539" y="5926784"/>
              <a:ext cx="862031" cy="512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5"/>
              <a:endCxn id="52" idx="7"/>
            </p:cNvCxnSpPr>
            <p:nvPr/>
          </p:nvCxnSpPr>
          <p:spPr>
            <a:xfrm flipH="1">
              <a:off x="7301539" y="5313491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2" idx="1"/>
              <a:endCxn id="51" idx="3"/>
            </p:cNvCxnSpPr>
            <p:nvPr/>
          </p:nvCxnSpPr>
          <p:spPr>
            <a:xfrm flipV="1">
              <a:off x="7058204" y="5313491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3" idx="1"/>
              <a:endCxn id="51" idx="6"/>
            </p:cNvCxnSpPr>
            <p:nvPr/>
          </p:nvCxnSpPr>
          <p:spPr>
            <a:xfrm flipH="1" flipV="1">
              <a:off x="7351937" y="5191824"/>
              <a:ext cx="68996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1" idx="2"/>
              <a:endCxn id="50" idx="7"/>
            </p:cNvCxnSpPr>
            <p:nvPr/>
          </p:nvCxnSpPr>
          <p:spPr>
            <a:xfrm flipH="1">
              <a:off x="6292383" y="5191824"/>
              <a:ext cx="715425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3" idx="3"/>
              <a:endCxn id="52" idx="6"/>
            </p:cNvCxnSpPr>
            <p:nvPr/>
          </p:nvCxnSpPr>
          <p:spPr>
            <a:xfrm flipH="1">
              <a:off x="7351936" y="5876387"/>
              <a:ext cx="689966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52" idx="2"/>
              <a:endCxn id="50" idx="5"/>
            </p:cNvCxnSpPr>
            <p:nvPr/>
          </p:nvCxnSpPr>
          <p:spPr>
            <a:xfrm flipH="1" flipV="1">
              <a:off x="6292383" y="5876387"/>
              <a:ext cx="715424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363069" y="5100627"/>
            <a:ext cx="527336" cy="565264"/>
            <a:chOff x="6363069" y="5100627"/>
            <a:chExt cx="527336" cy="565264"/>
          </a:xfrm>
        </p:grpSpPr>
        <p:sp>
          <p:nvSpPr>
            <p:cNvPr id="90" name="TextBox 89"/>
            <p:cNvSpPr txBox="1"/>
            <p:nvPr/>
          </p:nvSpPr>
          <p:spPr>
            <a:xfrm>
              <a:off x="6363069" y="5100627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22997" y="5358114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545921" y="5108597"/>
            <a:ext cx="513527" cy="551281"/>
            <a:chOff x="7545921" y="5108597"/>
            <a:chExt cx="513527" cy="551281"/>
          </a:xfrm>
        </p:grpSpPr>
        <p:sp>
          <p:nvSpPr>
            <p:cNvPr id="94" name="TextBox 93"/>
            <p:cNvSpPr txBox="1"/>
            <p:nvPr/>
          </p:nvSpPr>
          <p:spPr>
            <a:xfrm>
              <a:off x="7692040" y="5108597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45921" y="5352101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  <a:endParaRPr lang="en-US" sz="1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500235" y="5819601"/>
            <a:ext cx="513527" cy="554803"/>
            <a:chOff x="7500235" y="5819601"/>
            <a:chExt cx="513527" cy="554803"/>
          </a:xfrm>
        </p:grpSpPr>
        <p:sp>
          <p:nvSpPr>
            <p:cNvPr id="96" name="TextBox 95"/>
            <p:cNvSpPr txBox="1"/>
            <p:nvPr/>
          </p:nvSpPr>
          <p:spPr>
            <a:xfrm>
              <a:off x="7737725" y="6066627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  <a:endParaRPr lang="en-US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500235" y="581960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317383" y="5862364"/>
            <a:ext cx="527207" cy="548807"/>
            <a:chOff x="6317383" y="5862364"/>
            <a:chExt cx="527207" cy="548807"/>
          </a:xfrm>
        </p:grpSpPr>
        <p:sp>
          <p:nvSpPr>
            <p:cNvPr id="98" name="TextBox 97"/>
            <p:cNvSpPr txBox="1"/>
            <p:nvPr/>
          </p:nvSpPr>
          <p:spPr>
            <a:xfrm>
              <a:off x="6317383" y="6103394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568553" y="5862364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  <a:endParaRPr lang="en-US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751603" y="5583817"/>
            <a:ext cx="849385" cy="321438"/>
            <a:chOff x="6751603" y="5583817"/>
            <a:chExt cx="849385" cy="321438"/>
          </a:xfrm>
        </p:grpSpPr>
        <p:sp>
          <p:nvSpPr>
            <p:cNvPr id="100" name="TextBox 99"/>
            <p:cNvSpPr txBox="1"/>
            <p:nvPr/>
          </p:nvSpPr>
          <p:spPr>
            <a:xfrm>
              <a:off x="7233580" y="5583817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51603" y="5597478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</p:grpSp>
      <p:sp>
        <p:nvSpPr>
          <p:cNvPr id="107" name="矩形: 圆角 12"/>
          <p:cNvSpPr/>
          <p:nvPr/>
        </p:nvSpPr>
        <p:spPr>
          <a:xfrm>
            <a:off x="3483533" y="5181067"/>
            <a:ext cx="537291" cy="332228"/>
          </a:xfrm>
          <a:prstGeom prst="round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矩形: 圆角 12"/>
          <p:cNvSpPr/>
          <p:nvPr/>
        </p:nvSpPr>
        <p:spPr>
          <a:xfrm>
            <a:off x="4852211" y="5185987"/>
            <a:ext cx="537291" cy="332228"/>
          </a:xfrm>
          <a:prstGeom prst="round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矩形: 圆角 12"/>
          <p:cNvSpPr/>
          <p:nvPr/>
        </p:nvSpPr>
        <p:spPr>
          <a:xfrm>
            <a:off x="3980597" y="5594997"/>
            <a:ext cx="537291" cy="332228"/>
          </a:xfrm>
          <a:prstGeom prst="round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矩形: 圆角 12"/>
          <p:cNvSpPr/>
          <p:nvPr/>
        </p:nvSpPr>
        <p:spPr>
          <a:xfrm>
            <a:off x="3570667" y="6010998"/>
            <a:ext cx="537291" cy="332228"/>
          </a:xfrm>
          <a:prstGeom prst="round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矩形: 圆角 12"/>
          <p:cNvSpPr/>
          <p:nvPr/>
        </p:nvSpPr>
        <p:spPr>
          <a:xfrm>
            <a:off x="5000664" y="6006870"/>
            <a:ext cx="537291" cy="332228"/>
          </a:xfrm>
          <a:prstGeom prst="round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0444D18-9729-4B55-B0CE-EEB8E20E9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Given a flow network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and a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be the residual network.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is a flow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Define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augmentation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in the following way: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is a flow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Capacity constraint:</a:t>
                </a:r>
                <a:r>
                  <a:rPr lang="en-US" sz="1800" dirty="0">
                    <a:solidFill>
                      <a:schemeClr val="tx1"/>
                    </a:solidFill>
                  </a:rPr>
                  <a:t> Due to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and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 flow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Flow conservation:</a:t>
                </a:r>
                <a:r>
                  <a:rPr lang="en-US" sz="1800" dirty="0">
                    <a:solidFill>
                      <a:schemeClr val="tx1"/>
                    </a:solidFill>
                  </a:rPr>
                  <a:t> Due to flow conservation of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p>
                          <m:sSupPr>
                            <m:ctrlP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l="-644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06146" y="5032541"/>
            <a:ext cx="1894002" cy="1469923"/>
            <a:chOff x="864786" y="5019761"/>
            <a:chExt cx="1894002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4:artisticCrisscrossEtching id="{18C90AAD-D4F3-44F1-AC63-0410B0978D82}"/>
                    </a:ext>
                  </a:extLst>
                </p:cNvPr>
                <p:cNvSpPr/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4:artisticCrisscrossEtching id="{8C3AB3A7-1CD2-4D97-8217-A18539C36AC3}"/>
                    </a:ext>
                  </a:extLst>
                </p:cNvPr>
                <p:cNvSpPr/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4:artisticCrisscrossEtching id="{7977AA87-5ECB-452B-807C-7CFA31145283}"/>
                    </a:ext>
                  </a:extLst>
                </p:cNvPr>
                <p:cNvSpPr/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4:artisticCrisscrossEtching id="{0F7C076C-990A-437C-997C-7801D4955CAB}"/>
                    </a:ext>
                  </a:extLst>
                </p:cNvPr>
                <p:cNvSpPr/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5" idx="7"/>
              <a:endCxn id="6" idx="2"/>
            </p:cNvCxnSpPr>
            <p:nvPr/>
          </p:nvCxnSpPr>
          <p:spPr>
            <a:xfrm flipV="1">
              <a:off x="1158518" y="5191826"/>
              <a:ext cx="479289" cy="44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5"/>
              <a:endCxn id="7" idx="2"/>
            </p:cNvCxnSpPr>
            <p:nvPr/>
          </p:nvCxnSpPr>
          <p:spPr>
            <a:xfrm>
              <a:off x="1158518" y="5876387"/>
              <a:ext cx="479288" cy="44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8" idx="1"/>
            </p:cNvCxnSpPr>
            <p:nvPr/>
          </p:nvCxnSpPr>
          <p:spPr>
            <a:xfrm>
              <a:off x="1981936" y="5191826"/>
              <a:ext cx="48312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6"/>
              <a:endCxn id="8" idx="3"/>
            </p:cNvCxnSpPr>
            <p:nvPr/>
          </p:nvCxnSpPr>
          <p:spPr>
            <a:xfrm flipV="1">
              <a:off x="1981935" y="5876389"/>
              <a:ext cx="483121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105459" y="51918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05459" y="601623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>
              <a:stCxn id="6" idx="4"/>
              <a:endCxn id="7" idx="0"/>
            </p:cNvCxnSpPr>
            <p:nvPr/>
          </p:nvCxnSpPr>
          <p:spPr>
            <a:xfrm flipH="1">
              <a:off x="1809871" y="5363890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74814" y="519182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74814" y="601623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4499" y="560722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30</a:t>
              </a:r>
              <a:endParaRPr lang="en-US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404810" y="5026151"/>
            <a:ext cx="1989998" cy="1469923"/>
            <a:chOff x="3499190" y="5026151"/>
            <a:chExt cx="1989998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4:artisticCrisscrossEtching id="{66791B78-8FF0-4D0D-8520-A851494E0ABC}"/>
                    </a:ext>
                  </a:extLst>
                </p:cNvPr>
                <p:cNvSpPr/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4:artisticCrisscrossEtching id="{1516701B-2FC1-462B-AD60-EDAD7B757B4A}"/>
                    </a:ext>
                  </a:extLst>
                </p:cNvPr>
                <p:cNvSpPr/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val 21">
                  <a:extLst>
                    <a:ext uri="{FF2B5EF4-FFF2-40B4-BE49-F238E27FC236}">
                      <a14:artisticCrisscrossEtching id="{CF18B282-1552-4085-B73F-187DF9AA04FC}"/>
                    </a:ext>
                  </a:extLst>
                </p:cNvPr>
                <p:cNvSpPr/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4:artisticCrisscrossEtching id="{EC1FAC30-CA5C-4F25-A829-ED3E4288E7AF}"/>
                    </a:ext>
                  </a:extLst>
                </p:cNvPr>
                <p:cNvSpPr/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4" name="Straight Arrow Connector 23"/>
            <p:cNvCxnSpPr>
              <a:stCxn id="20" idx="7"/>
              <a:endCxn id="21" idx="2"/>
            </p:cNvCxnSpPr>
            <p:nvPr/>
          </p:nvCxnSpPr>
          <p:spPr>
            <a:xfrm flipV="1">
              <a:off x="3792922" y="5198216"/>
              <a:ext cx="527704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5"/>
              <a:endCxn id="22" idx="2"/>
            </p:cNvCxnSpPr>
            <p:nvPr/>
          </p:nvCxnSpPr>
          <p:spPr>
            <a:xfrm>
              <a:off x="3792922" y="5882779"/>
              <a:ext cx="52770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23" idx="1"/>
            </p:cNvCxnSpPr>
            <p:nvPr/>
          </p:nvCxnSpPr>
          <p:spPr>
            <a:xfrm>
              <a:off x="4664755" y="5198216"/>
              <a:ext cx="49254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6"/>
              <a:endCxn id="23" idx="3"/>
            </p:cNvCxnSpPr>
            <p:nvPr/>
          </p:nvCxnSpPr>
          <p:spPr>
            <a:xfrm flipV="1">
              <a:off x="4664754" y="5882779"/>
              <a:ext cx="492541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515528" y="519821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48897" y="60226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30" name="Straight Arrow Connector 29"/>
            <p:cNvCxnSpPr>
              <a:stCxn id="21" idx="4"/>
              <a:endCxn id="22" idx="0"/>
            </p:cNvCxnSpPr>
            <p:nvPr/>
          </p:nvCxnSpPr>
          <p:spPr>
            <a:xfrm flipH="1">
              <a:off x="4492690" y="5370280"/>
              <a:ext cx="1" cy="7816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47282" y="5198213"/>
              <a:ext cx="367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70108" y="6022622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5066" y="561361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09710" y="5019759"/>
            <a:ext cx="2115321" cy="1469923"/>
            <a:chOff x="6144146" y="5019759"/>
            <a:chExt cx="2115321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Oval 49">
                  <a:extLst>
                    <a:ext uri="{FF2B5EF4-FFF2-40B4-BE49-F238E27FC236}">
                      <a14:artisticCrisscrossEtching id="{FBE55C77-223B-4006-9D25-F0F4B0C1C2DC}"/>
                    </a:ext>
                  </a:extLst>
                </p:cNvPr>
                <p:cNvSpPr/>
                <p:nvPr/>
              </p:nvSpPr>
              <p:spPr>
                <a:xfrm>
                  <a:off x="614414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Oval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14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4:artisticCrisscrossEtching id="{A9BA05A5-492F-451A-826C-BDA011E392A8}"/>
                    </a:ext>
                  </a:extLst>
                </p:cNvPr>
                <p:cNvSpPr/>
                <p:nvPr/>
              </p:nvSpPr>
              <p:spPr>
                <a:xfrm>
                  <a:off x="7007808" y="5019759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808" y="5019759"/>
                  <a:ext cx="344129" cy="34412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Oval 51">
                  <a:extLst>
                    <a:ext uri="{FF2B5EF4-FFF2-40B4-BE49-F238E27FC236}">
                      <a14:artisticCrisscrossEtching id="{D7BC5638-F9B2-431C-9B54-27438481AE1E}"/>
                    </a:ext>
                  </a:extLst>
                </p:cNvPr>
                <p:cNvSpPr/>
                <p:nvPr/>
              </p:nvSpPr>
              <p:spPr>
                <a:xfrm>
                  <a:off x="7007807" y="6145553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807" y="6145553"/>
                  <a:ext cx="344129" cy="344129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4:artisticCrisscrossEtching id="{2F248FC5-5497-4B56-B4C7-BDAE91580BB2}"/>
                    </a:ext>
                  </a:extLst>
                </p:cNvPr>
                <p:cNvSpPr/>
                <p:nvPr/>
              </p:nvSpPr>
              <p:spPr>
                <a:xfrm>
                  <a:off x="7915338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5338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60" name="Straight Arrow Connector 59"/>
            <p:cNvCxnSpPr>
              <a:stCxn id="51" idx="5"/>
              <a:endCxn id="52" idx="7"/>
            </p:cNvCxnSpPr>
            <p:nvPr/>
          </p:nvCxnSpPr>
          <p:spPr>
            <a:xfrm flipH="1">
              <a:off x="7301539" y="5313491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1" idx="2"/>
              <a:endCxn id="50" idx="7"/>
            </p:cNvCxnSpPr>
            <p:nvPr/>
          </p:nvCxnSpPr>
          <p:spPr>
            <a:xfrm flipH="1">
              <a:off x="6437878" y="5191824"/>
              <a:ext cx="56993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3" idx="3"/>
              <a:endCxn id="52" idx="6"/>
            </p:cNvCxnSpPr>
            <p:nvPr/>
          </p:nvCxnSpPr>
          <p:spPr>
            <a:xfrm flipH="1">
              <a:off x="7351936" y="5876387"/>
              <a:ext cx="613799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382546" y="515960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629083" y="601623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33580" y="5583817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</p:grpSp>
      <p:cxnSp>
        <p:nvCxnSpPr>
          <p:cNvPr id="55" name="Straight Arrow Connector 54"/>
          <p:cNvCxnSpPr>
            <a:stCxn id="50" idx="5"/>
            <a:endCxn id="52" idx="2"/>
          </p:cNvCxnSpPr>
          <p:nvPr/>
        </p:nvCxnSpPr>
        <p:spPr>
          <a:xfrm>
            <a:off x="4903442" y="5876387"/>
            <a:ext cx="569929" cy="441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1" idx="6"/>
            <a:endCxn id="53" idx="1"/>
          </p:cNvCxnSpPr>
          <p:nvPr/>
        </p:nvCxnSpPr>
        <p:spPr>
          <a:xfrm>
            <a:off x="5817501" y="5191824"/>
            <a:ext cx="613798" cy="441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2" idx="1"/>
            <a:endCxn id="51" idx="3"/>
          </p:cNvCxnSpPr>
          <p:nvPr/>
        </p:nvCxnSpPr>
        <p:spPr>
          <a:xfrm flipV="1">
            <a:off x="5523768" y="5313491"/>
            <a:ext cx="1" cy="882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089661" y="51982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4848110" y="60162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217167" y="559747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4:artisticCrisscrossEtching id="{B20276A6-C60A-4143-8640-EAB2F51A32EA}"/>
                  </a:ext>
                </a:extLst>
              </p:cNvPr>
              <p:cNvSpPr txBox="1"/>
              <p:nvPr/>
            </p:nvSpPr>
            <p:spPr>
              <a:xfrm>
                <a:off x="2400264" y="6463853"/>
                <a:ext cx="81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264" y="6463853"/>
                <a:ext cx="815673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6716" t="-8197" r="-7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4:artisticCrisscrossEtching id="{351A9D11-E92D-4A2A-B165-FABA76607332}"/>
                  </a:ext>
                </a:extLst>
              </p:cNvPr>
              <p:cNvSpPr txBox="1"/>
              <p:nvPr/>
            </p:nvSpPr>
            <p:spPr>
              <a:xfrm>
                <a:off x="4535024" y="6460651"/>
                <a:ext cx="20991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024" y="6460651"/>
                <a:ext cx="2099101" cy="391582"/>
              </a:xfrm>
              <a:prstGeom prst="rect">
                <a:avLst/>
              </a:prstGeom>
              <a:blipFill rotWithShape="1">
                <a:blip r:embed="rId15"/>
                <a:stretch>
                  <a:fillRect l="-2616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84" name="Group 83"/>
          <p:cNvGrpSpPr/>
          <p:nvPr/>
        </p:nvGrpSpPr>
        <p:grpSpPr>
          <a:xfrm>
            <a:off x="6977950" y="5026151"/>
            <a:ext cx="1978172" cy="1809826"/>
            <a:chOff x="6977950" y="5026151"/>
            <a:chExt cx="1978172" cy="1809826"/>
          </a:xfrm>
        </p:grpSpPr>
        <p:grpSp>
          <p:nvGrpSpPr>
            <p:cNvPr id="82" name="Group 81"/>
            <p:cNvGrpSpPr/>
            <p:nvPr/>
          </p:nvGrpSpPr>
          <p:grpSpPr>
            <a:xfrm>
              <a:off x="6981691" y="5026151"/>
              <a:ext cx="1974431" cy="1469923"/>
              <a:chOff x="7109422" y="5016404"/>
              <a:chExt cx="1974431" cy="146992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Oval 113">
                    <a:extLst>
                      <a:ext uri="{FF2B5EF4-FFF2-40B4-BE49-F238E27FC236}">
                        <a14:artisticCrisscrossEtching id="{5019AB80-AE69-47AC-9E0C-283C069E077A}"/>
                      </a:ext>
                    </a:extLst>
                  </p:cNvPr>
                  <p:cNvSpPr/>
                  <p:nvPr/>
                </p:nvSpPr>
                <p:spPr>
                  <a:xfrm>
                    <a:off x="7109422" y="5579300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Oval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9422" y="5579300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Oval 114">
                    <a:extLst>
                      <a:ext uri="{FF2B5EF4-FFF2-40B4-BE49-F238E27FC236}">
                        <a14:artisticCrisscrossEtching id="{F2F3967A-34A2-4C44-80B1-433F36026A7B}"/>
                      </a:ext>
                    </a:extLst>
                  </p:cNvPr>
                  <p:cNvSpPr/>
                  <p:nvPr/>
                </p:nvSpPr>
                <p:spPr>
                  <a:xfrm>
                    <a:off x="7933964" y="5016404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Oval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3964" y="5016404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Oval 115">
                    <a:extLst>
                      <a:ext uri="{FF2B5EF4-FFF2-40B4-BE49-F238E27FC236}">
                        <a14:artisticCrisscrossEtching id="{A410DCD5-B140-4538-B7BB-F75C5FAE4EF5}"/>
                      </a:ext>
                    </a:extLst>
                  </p:cNvPr>
                  <p:cNvSpPr/>
                  <p:nvPr/>
                </p:nvSpPr>
                <p:spPr>
                  <a:xfrm>
                    <a:off x="7933963" y="6142198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Oval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3963" y="6142198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Oval 116">
                    <a:extLst>
                      <a:ext uri="{FF2B5EF4-FFF2-40B4-BE49-F238E27FC236}">
                        <a14:artisticCrisscrossEtching id="{F2FC809D-11C4-4F03-B492-3AB263B826A9}"/>
                      </a:ext>
                    </a:extLst>
                  </p:cNvPr>
                  <p:cNvSpPr/>
                  <p:nvPr/>
                </p:nvSpPr>
                <p:spPr>
                  <a:xfrm>
                    <a:off x="8732482" y="5579300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7" name="Oval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2482" y="5579300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cxnSp>
            <p:nvCxnSpPr>
              <p:cNvPr id="118" name="Straight Arrow Connector 117"/>
              <p:cNvCxnSpPr>
                <a:stCxn id="114" idx="7"/>
                <a:endCxn id="115" idx="2"/>
              </p:cNvCxnSpPr>
              <p:nvPr/>
            </p:nvCxnSpPr>
            <p:spPr>
              <a:xfrm flipV="1">
                <a:off x="7403154" y="5188469"/>
                <a:ext cx="530810" cy="44122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114" idx="5"/>
                <a:endCxn id="116" idx="2"/>
              </p:cNvCxnSpPr>
              <p:nvPr/>
            </p:nvCxnSpPr>
            <p:spPr>
              <a:xfrm>
                <a:off x="7403154" y="5873032"/>
                <a:ext cx="530809" cy="44123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5" idx="6"/>
                <a:endCxn id="117" idx="1"/>
              </p:cNvCxnSpPr>
              <p:nvPr/>
            </p:nvCxnSpPr>
            <p:spPr>
              <a:xfrm>
                <a:off x="8278093" y="5188469"/>
                <a:ext cx="504786" cy="44122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16" idx="6"/>
                <a:endCxn id="117" idx="3"/>
              </p:cNvCxnSpPr>
              <p:nvPr/>
            </p:nvCxnSpPr>
            <p:spPr>
              <a:xfrm flipV="1">
                <a:off x="8278092" y="5873032"/>
                <a:ext cx="504787" cy="44123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/>
              <p:cNvSpPr txBox="1"/>
              <p:nvPr/>
            </p:nvSpPr>
            <p:spPr>
              <a:xfrm>
                <a:off x="7147535" y="5188466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20</a:t>
                </a:r>
                <a:r>
                  <a:rPr lang="en-US" sz="1400" dirty="0"/>
                  <a:t>/20</a:t>
                </a:r>
                <a:endParaRPr lang="en-US" sz="14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7193220" y="6022228"/>
                <a:ext cx="5277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5</a:t>
                </a:r>
                <a:r>
                  <a:rPr lang="en-US" sz="1400" dirty="0"/>
                  <a:t>/10</a:t>
                </a:r>
                <a:endParaRPr lang="en-US" sz="1400" dirty="0"/>
              </a:p>
            </p:txBody>
          </p:sp>
          <p:cxnSp>
            <p:nvCxnSpPr>
              <p:cNvPr id="124" name="Straight Arrow Connector 123"/>
              <p:cNvCxnSpPr>
                <a:stCxn id="115" idx="4"/>
                <a:endCxn id="116" idx="0"/>
              </p:cNvCxnSpPr>
              <p:nvPr/>
            </p:nvCxnSpPr>
            <p:spPr>
              <a:xfrm flipH="1">
                <a:off x="8106028" y="5360533"/>
                <a:ext cx="1" cy="78166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8510457" y="5188466"/>
                <a:ext cx="5277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5</a:t>
                </a:r>
                <a:r>
                  <a:rPr lang="en-US" sz="1400" dirty="0"/>
                  <a:t>/10</a:t>
                </a:r>
                <a:endParaRPr lang="en-US" sz="1400" dirty="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8464773" y="6012875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20</a:t>
                </a:r>
                <a:r>
                  <a:rPr lang="en-US" sz="1400" dirty="0"/>
                  <a:t>/20</a:t>
                </a:r>
                <a:endParaRPr lang="en-US" sz="1400" dirty="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58404" y="5603868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15</a:t>
                </a:r>
                <a:r>
                  <a:rPr lang="en-US" sz="1400" dirty="0"/>
                  <a:t>/30</a:t>
                </a:r>
                <a:endParaRPr 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4:artisticCrisscrossEtching id="{3DE1B525-F622-4096-899E-C275EEA42E9D}"/>
                    </a:ext>
                  </a:extLst>
                </p:cNvPr>
                <p:cNvSpPr txBox="1"/>
                <p:nvPr/>
              </p:nvSpPr>
              <p:spPr>
                <a:xfrm>
                  <a:off x="6977950" y="6466645"/>
                  <a:ext cx="1260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Flow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950" y="6466645"/>
                  <a:ext cx="1260858" cy="369332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34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sp>
        <p:nvSpPr>
          <p:cNvPr id="129" name="TextBox 128"/>
          <p:cNvSpPr txBox="1"/>
          <p:nvPr/>
        </p:nvSpPr>
        <p:spPr>
          <a:xfrm>
            <a:off x="4688539" y="601303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sz="1400" dirty="0"/>
              <a:t>/10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54447" y="5595435"/>
            <a:ext cx="527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sz="1400" dirty="0"/>
              <a:t>/20</a:t>
            </a:r>
            <a:endParaRPr lang="en-US" sz="1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091754" y="5200051"/>
            <a:ext cx="527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sz="1400" dirty="0"/>
              <a:t>/10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8" grpId="0"/>
      <p:bldP spid="101" grpId="0"/>
      <p:bldP spid="129" grpId="0"/>
      <p:bldP spid="130" grpId="0"/>
      <p:bldP spid="1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50444D18-9729-4B55-B0CE-EEB8E20E9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Given a flow network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and a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be the residual network.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be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path in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an </a:t>
                </a: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augmenting path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.]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 be the minimum capacity of all edges on path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Claim: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the following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is a flow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flow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flow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flow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Moreover,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, we have a bigger flow!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l="-644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06146" y="5032541"/>
            <a:ext cx="1894002" cy="1469923"/>
            <a:chOff x="864786" y="5019761"/>
            <a:chExt cx="1894002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4:artisticCrisscrossEtching id="{18C90AAD-D4F3-44F1-AC63-0410B0978D82}"/>
                    </a:ext>
                  </a:extLst>
                </p:cNvPr>
                <p:cNvSpPr/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4:artisticCrisscrossEtching id="{8C3AB3A7-1CD2-4D97-8217-A18539C36AC3}"/>
                    </a:ext>
                  </a:extLst>
                </p:cNvPr>
                <p:cNvSpPr/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7" y="5019761"/>
                  <a:ext cx="344129" cy="344129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4:artisticCrisscrossEtching id="{7977AA87-5ECB-452B-807C-7CFA31145283}"/>
                    </a:ext>
                  </a:extLst>
                </p:cNvPr>
                <p:cNvSpPr/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806" y="6145555"/>
                  <a:ext cx="344129" cy="344129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4:artisticCrisscrossEtching id="{0F7C076C-990A-437C-997C-7801D4955CAB}"/>
                    </a:ext>
                  </a:extLst>
                </p:cNvPr>
                <p:cNvSpPr/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659" y="5582657"/>
                  <a:ext cx="344129" cy="344129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5" idx="7"/>
              <a:endCxn id="6" idx="2"/>
            </p:cNvCxnSpPr>
            <p:nvPr/>
          </p:nvCxnSpPr>
          <p:spPr>
            <a:xfrm flipV="1">
              <a:off x="1158518" y="5191826"/>
              <a:ext cx="479289" cy="44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5"/>
              <a:endCxn id="7" idx="2"/>
            </p:cNvCxnSpPr>
            <p:nvPr/>
          </p:nvCxnSpPr>
          <p:spPr>
            <a:xfrm>
              <a:off x="1158518" y="5876387"/>
              <a:ext cx="479288" cy="44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8" idx="1"/>
            </p:cNvCxnSpPr>
            <p:nvPr/>
          </p:nvCxnSpPr>
          <p:spPr>
            <a:xfrm>
              <a:off x="1981936" y="5191826"/>
              <a:ext cx="48312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6"/>
              <a:endCxn id="8" idx="3"/>
            </p:cNvCxnSpPr>
            <p:nvPr/>
          </p:nvCxnSpPr>
          <p:spPr>
            <a:xfrm flipV="1">
              <a:off x="1981935" y="5876389"/>
              <a:ext cx="483121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105459" y="51918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05459" y="601623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>
              <a:stCxn id="6" idx="4"/>
              <a:endCxn id="7" idx="0"/>
            </p:cNvCxnSpPr>
            <p:nvPr/>
          </p:nvCxnSpPr>
          <p:spPr>
            <a:xfrm flipH="1">
              <a:off x="1809871" y="5363890"/>
              <a:ext cx="1" cy="7816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74814" y="519182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74814" y="601623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4499" y="560722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30</a:t>
              </a:r>
              <a:endParaRPr lang="en-US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404810" y="5026151"/>
            <a:ext cx="1989998" cy="1469923"/>
            <a:chOff x="3499190" y="5026151"/>
            <a:chExt cx="1989998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4:artisticCrisscrossEtching id="{66791B78-8FF0-4D0D-8520-A851494E0ABC}"/>
                    </a:ext>
                  </a:extLst>
                </p:cNvPr>
                <p:cNvSpPr/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90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4:artisticCrisscrossEtching id="{1516701B-2FC1-462B-AD60-EDAD7B757B4A}"/>
                    </a:ext>
                  </a:extLst>
                </p:cNvPr>
                <p:cNvSpPr/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6" y="5026151"/>
                  <a:ext cx="344129" cy="344129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val 21">
                  <a:extLst>
                    <a:ext uri="{FF2B5EF4-FFF2-40B4-BE49-F238E27FC236}">
                      <a14:artisticCrisscrossEtching id="{CF18B282-1552-4085-B73F-187DF9AA04FC}"/>
                    </a:ext>
                  </a:extLst>
                </p:cNvPr>
                <p:cNvSpPr/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625" y="6151945"/>
                  <a:ext cx="344129" cy="344129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4:artisticCrisscrossEtching id="{EC1FAC30-CA5C-4F25-A829-ED3E4288E7AF}"/>
                    </a:ext>
                  </a:extLst>
                </p:cNvPr>
                <p:cNvSpPr/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898" y="5589047"/>
                  <a:ext cx="344129" cy="34412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4" name="Straight Arrow Connector 23"/>
            <p:cNvCxnSpPr>
              <a:stCxn id="20" idx="7"/>
              <a:endCxn id="21" idx="2"/>
            </p:cNvCxnSpPr>
            <p:nvPr/>
          </p:nvCxnSpPr>
          <p:spPr>
            <a:xfrm flipV="1">
              <a:off x="3792922" y="5198216"/>
              <a:ext cx="527704" cy="4412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5"/>
              <a:endCxn id="22" idx="2"/>
            </p:cNvCxnSpPr>
            <p:nvPr/>
          </p:nvCxnSpPr>
          <p:spPr>
            <a:xfrm>
              <a:off x="3792922" y="5882779"/>
              <a:ext cx="527703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23" idx="1"/>
            </p:cNvCxnSpPr>
            <p:nvPr/>
          </p:nvCxnSpPr>
          <p:spPr>
            <a:xfrm>
              <a:off x="4664755" y="5198216"/>
              <a:ext cx="49254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6"/>
              <a:endCxn id="23" idx="3"/>
            </p:cNvCxnSpPr>
            <p:nvPr/>
          </p:nvCxnSpPr>
          <p:spPr>
            <a:xfrm flipV="1">
              <a:off x="4664754" y="5882779"/>
              <a:ext cx="492541" cy="44123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515528" y="5198213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48897" y="60226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cxnSp>
          <p:nvCxnSpPr>
            <p:cNvPr id="30" name="Straight Arrow Connector 29"/>
            <p:cNvCxnSpPr>
              <a:stCxn id="21" idx="4"/>
              <a:endCxn id="22" idx="0"/>
            </p:cNvCxnSpPr>
            <p:nvPr/>
          </p:nvCxnSpPr>
          <p:spPr>
            <a:xfrm flipH="1">
              <a:off x="4492690" y="5370280"/>
              <a:ext cx="1" cy="7816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47282" y="5198213"/>
              <a:ext cx="367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70108" y="6022622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/20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5066" y="5613615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sz="1400" dirty="0"/>
                <a:t>/30</a:t>
              </a:r>
              <a:endParaRPr lang="en-US" sz="14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09710" y="5019759"/>
            <a:ext cx="2115321" cy="1469923"/>
            <a:chOff x="6144146" y="5019759"/>
            <a:chExt cx="2115321" cy="1469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Oval 49">
                  <a:extLst>
                    <a:ext uri="{FF2B5EF4-FFF2-40B4-BE49-F238E27FC236}">
                      <a14:artisticCrisscrossEtching id="{FBE55C77-223B-4006-9D25-F0F4B0C1C2DC}"/>
                    </a:ext>
                  </a:extLst>
                </p:cNvPr>
                <p:cNvSpPr/>
                <p:nvPr/>
              </p:nvSpPr>
              <p:spPr>
                <a:xfrm>
                  <a:off x="6144146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Oval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146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4:artisticCrisscrossEtching id="{A9BA05A5-492F-451A-826C-BDA011E392A8}"/>
                    </a:ext>
                  </a:extLst>
                </p:cNvPr>
                <p:cNvSpPr/>
                <p:nvPr/>
              </p:nvSpPr>
              <p:spPr>
                <a:xfrm>
                  <a:off x="7007808" y="5019759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808" y="5019759"/>
                  <a:ext cx="344129" cy="34412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Oval 51">
                  <a:extLst>
                    <a:ext uri="{FF2B5EF4-FFF2-40B4-BE49-F238E27FC236}">
                      <a14:artisticCrisscrossEtching id="{D7BC5638-F9B2-431C-9B54-27438481AE1E}"/>
                    </a:ext>
                  </a:extLst>
                </p:cNvPr>
                <p:cNvSpPr/>
                <p:nvPr/>
              </p:nvSpPr>
              <p:spPr>
                <a:xfrm>
                  <a:off x="7007807" y="6145553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807" y="6145553"/>
                  <a:ext cx="344129" cy="344129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4:artisticCrisscrossEtching id="{2F248FC5-5497-4B56-B4C7-BDAE91580BB2}"/>
                    </a:ext>
                  </a:extLst>
                </p:cNvPr>
                <p:cNvSpPr/>
                <p:nvPr/>
              </p:nvSpPr>
              <p:spPr>
                <a:xfrm>
                  <a:off x="7915338" y="5582655"/>
                  <a:ext cx="344129" cy="3441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4864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5338" y="5582655"/>
                  <a:ext cx="344129" cy="344129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60" name="Straight Arrow Connector 59"/>
            <p:cNvCxnSpPr>
              <a:stCxn id="51" idx="5"/>
              <a:endCxn id="52" idx="7"/>
            </p:cNvCxnSpPr>
            <p:nvPr/>
          </p:nvCxnSpPr>
          <p:spPr>
            <a:xfrm flipH="1">
              <a:off x="7301539" y="5313491"/>
              <a:ext cx="1" cy="88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1" idx="2"/>
              <a:endCxn id="50" idx="7"/>
            </p:cNvCxnSpPr>
            <p:nvPr/>
          </p:nvCxnSpPr>
          <p:spPr>
            <a:xfrm flipH="1">
              <a:off x="6437878" y="5191824"/>
              <a:ext cx="569930" cy="4412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3" idx="3"/>
              <a:endCxn id="52" idx="6"/>
            </p:cNvCxnSpPr>
            <p:nvPr/>
          </p:nvCxnSpPr>
          <p:spPr>
            <a:xfrm flipH="1">
              <a:off x="7351936" y="5876387"/>
              <a:ext cx="613799" cy="441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382546" y="515960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629083" y="601623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</a:t>
              </a:r>
              <a:endParaRPr 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33580" y="5583817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endParaRPr lang="en-US" sz="1400" dirty="0"/>
            </a:p>
          </p:txBody>
        </p:sp>
      </p:grpSp>
      <p:cxnSp>
        <p:nvCxnSpPr>
          <p:cNvPr id="55" name="Straight Arrow Connector 54"/>
          <p:cNvCxnSpPr>
            <a:stCxn id="50" idx="5"/>
            <a:endCxn id="52" idx="2"/>
          </p:cNvCxnSpPr>
          <p:nvPr/>
        </p:nvCxnSpPr>
        <p:spPr>
          <a:xfrm>
            <a:off x="4903442" y="5876387"/>
            <a:ext cx="569929" cy="441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1" idx="6"/>
            <a:endCxn id="53" idx="1"/>
          </p:cNvCxnSpPr>
          <p:nvPr/>
        </p:nvCxnSpPr>
        <p:spPr>
          <a:xfrm>
            <a:off x="5817501" y="5191824"/>
            <a:ext cx="613798" cy="441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2" idx="1"/>
            <a:endCxn id="51" idx="3"/>
          </p:cNvCxnSpPr>
          <p:nvPr/>
        </p:nvCxnSpPr>
        <p:spPr>
          <a:xfrm flipV="1">
            <a:off x="5523768" y="5313491"/>
            <a:ext cx="1" cy="882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089661" y="51982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4848110" y="60162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217167" y="559747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4:artisticCrisscrossEtching id="{B20276A6-C60A-4143-8640-EAB2F51A32EA}"/>
                  </a:ext>
                </a:extLst>
              </p:cNvPr>
              <p:cNvSpPr txBox="1"/>
              <p:nvPr/>
            </p:nvSpPr>
            <p:spPr>
              <a:xfrm>
                <a:off x="2400264" y="6463853"/>
                <a:ext cx="81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264" y="6463853"/>
                <a:ext cx="815673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6716" t="-8197" r="-7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4:artisticCrisscrossEtching id="{351A9D11-E92D-4A2A-B165-FABA76607332}"/>
                  </a:ext>
                </a:extLst>
              </p:cNvPr>
              <p:cNvSpPr txBox="1"/>
              <p:nvPr/>
            </p:nvSpPr>
            <p:spPr>
              <a:xfrm>
                <a:off x="4535024" y="6460651"/>
                <a:ext cx="20991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024" y="6460651"/>
                <a:ext cx="2099101" cy="391582"/>
              </a:xfrm>
              <a:prstGeom prst="rect">
                <a:avLst/>
              </a:prstGeom>
              <a:blipFill rotWithShape="1">
                <a:blip r:embed="rId15"/>
                <a:stretch>
                  <a:fillRect l="-2616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84" name="Group 83"/>
          <p:cNvGrpSpPr/>
          <p:nvPr/>
        </p:nvGrpSpPr>
        <p:grpSpPr>
          <a:xfrm>
            <a:off x="6977950" y="5026151"/>
            <a:ext cx="1978172" cy="1809826"/>
            <a:chOff x="6977950" y="5026151"/>
            <a:chExt cx="1978172" cy="1809826"/>
          </a:xfrm>
        </p:grpSpPr>
        <p:grpSp>
          <p:nvGrpSpPr>
            <p:cNvPr id="82" name="Group 81"/>
            <p:cNvGrpSpPr/>
            <p:nvPr/>
          </p:nvGrpSpPr>
          <p:grpSpPr>
            <a:xfrm>
              <a:off x="6981691" y="5026151"/>
              <a:ext cx="1974431" cy="1469923"/>
              <a:chOff x="7109422" y="5016404"/>
              <a:chExt cx="1974431" cy="146992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Oval 113">
                    <a:extLst>
                      <a:ext uri="{FF2B5EF4-FFF2-40B4-BE49-F238E27FC236}">
                        <a14:artisticCrisscrossEtching id="{5019AB80-AE69-47AC-9E0C-283C069E077A}"/>
                      </a:ext>
                    </a:extLst>
                  </p:cNvPr>
                  <p:cNvSpPr/>
                  <p:nvPr/>
                </p:nvSpPr>
                <p:spPr>
                  <a:xfrm>
                    <a:off x="7109422" y="5579300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Oval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9422" y="5579300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Oval 114">
                    <a:extLst>
                      <a:ext uri="{FF2B5EF4-FFF2-40B4-BE49-F238E27FC236}">
                        <a14:artisticCrisscrossEtching id="{F2F3967A-34A2-4C44-80B1-433F36026A7B}"/>
                      </a:ext>
                    </a:extLst>
                  </p:cNvPr>
                  <p:cNvSpPr/>
                  <p:nvPr/>
                </p:nvSpPr>
                <p:spPr>
                  <a:xfrm>
                    <a:off x="7933964" y="5016404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Oval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3964" y="5016404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Oval 115">
                    <a:extLst>
                      <a:ext uri="{FF2B5EF4-FFF2-40B4-BE49-F238E27FC236}">
                        <a14:artisticCrisscrossEtching id="{A410DCD5-B140-4538-B7BB-F75C5FAE4EF5}"/>
                      </a:ext>
                    </a:extLst>
                  </p:cNvPr>
                  <p:cNvSpPr/>
                  <p:nvPr/>
                </p:nvSpPr>
                <p:spPr>
                  <a:xfrm>
                    <a:off x="7933963" y="6142198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Oval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3963" y="6142198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Oval 116">
                    <a:extLst>
                      <a:ext uri="{FF2B5EF4-FFF2-40B4-BE49-F238E27FC236}">
                        <a14:artisticCrisscrossEtching id="{F2FC809D-11C4-4F03-B492-3AB263B826A9}"/>
                      </a:ext>
                    </a:extLst>
                  </p:cNvPr>
                  <p:cNvSpPr/>
                  <p:nvPr/>
                </p:nvSpPr>
                <p:spPr>
                  <a:xfrm>
                    <a:off x="8732482" y="5579300"/>
                    <a:ext cx="344129" cy="3441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4864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7" name="Oval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2482" y="5579300"/>
                    <a:ext cx="344129" cy="344129"/>
                  </a:xfrm>
                  <a:prstGeom prst="ellipse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p:cxnSp>
            <p:nvCxnSpPr>
              <p:cNvPr id="118" name="Straight Arrow Connector 117"/>
              <p:cNvCxnSpPr>
                <a:stCxn id="114" idx="7"/>
                <a:endCxn id="115" idx="2"/>
              </p:cNvCxnSpPr>
              <p:nvPr/>
            </p:nvCxnSpPr>
            <p:spPr>
              <a:xfrm flipV="1">
                <a:off x="7403154" y="5188469"/>
                <a:ext cx="530810" cy="44122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114" idx="5"/>
                <a:endCxn id="116" idx="2"/>
              </p:cNvCxnSpPr>
              <p:nvPr/>
            </p:nvCxnSpPr>
            <p:spPr>
              <a:xfrm>
                <a:off x="7403154" y="5873032"/>
                <a:ext cx="530809" cy="44123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5" idx="6"/>
                <a:endCxn id="117" idx="1"/>
              </p:cNvCxnSpPr>
              <p:nvPr/>
            </p:nvCxnSpPr>
            <p:spPr>
              <a:xfrm>
                <a:off x="8278093" y="5188469"/>
                <a:ext cx="504786" cy="44122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16" idx="6"/>
                <a:endCxn id="117" idx="3"/>
              </p:cNvCxnSpPr>
              <p:nvPr/>
            </p:nvCxnSpPr>
            <p:spPr>
              <a:xfrm flipV="1">
                <a:off x="8278092" y="5873032"/>
                <a:ext cx="504787" cy="44123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/>
              <p:cNvSpPr txBox="1"/>
              <p:nvPr/>
            </p:nvSpPr>
            <p:spPr>
              <a:xfrm>
                <a:off x="7147535" y="5188466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20</a:t>
                </a:r>
                <a:r>
                  <a:rPr lang="en-US" sz="1400" dirty="0"/>
                  <a:t>/20</a:t>
                </a:r>
                <a:endParaRPr lang="en-US" sz="14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7147535" y="6022228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10</a:t>
                </a:r>
                <a:r>
                  <a:rPr lang="en-US" sz="1400" dirty="0"/>
                  <a:t>/10</a:t>
                </a:r>
                <a:endParaRPr lang="en-US" sz="1400" dirty="0"/>
              </a:p>
            </p:txBody>
          </p:sp>
          <p:cxnSp>
            <p:nvCxnSpPr>
              <p:cNvPr id="124" name="Straight Arrow Connector 123"/>
              <p:cNvCxnSpPr>
                <a:stCxn id="115" idx="4"/>
                <a:endCxn id="116" idx="0"/>
              </p:cNvCxnSpPr>
              <p:nvPr/>
            </p:nvCxnSpPr>
            <p:spPr>
              <a:xfrm flipH="1">
                <a:off x="8106028" y="5360533"/>
                <a:ext cx="1" cy="78166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8464772" y="5188466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10</a:t>
                </a:r>
                <a:r>
                  <a:rPr lang="en-US" sz="1400" dirty="0"/>
                  <a:t>/10</a:t>
                </a:r>
                <a:endParaRPr lang="en-US" sz="1400" dirty="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8464773" y="6012875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20</a:t>
                </a:r>
                <a:r>
                  <a:rPr lang="en-US" sz="1400" dirty="0"/>
                  <a:t>/20</a:t>
                </a:r>
                <a:endParaRPr lang="en-US" sz="1400" dirty="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58404" y="5603868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10</a:t>
                </a:r>
                <a:r>
                  <a:rPr lang="en-US" sz="1400" dirty="0"/>
                  <a:t>/30</a:t>
                </a:r>
                <a:endParaRPr 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4:artisticCrisscrossEtching id="{3DE1B525-F622-4096-899E-C275EEA42E9D}"/>
                    </a:ext>
                  </a:extLst>
                </p:cNvPr>
                <p:cNvSpPr txBox="1"/>
                <p:nvPr/>
              </p:nvSpPr>
              <p:spPr>
                <a:xfrm>
                  <a:off x="6977950" y="6466645"/>
                  <a:ext cx="1260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Flow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950" y="6466645"/>
                  <a:ext cx="1260858" cy="369332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34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sp>
        <p:nvSpPr>
          <p:cNvPr id="129" name="TextBox 128"/>
          <p:cNvSpPr txBox="1"/>
          <p:nvPr/>
        </p:nvSpPr>
        <p:spPr>
          <a:xfrm>
            <a:off x="4597168" y="6013030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r>
              <a:rPr lang="en-US" sz="1400" dirty="0"/>
              <a:t>/10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963077" y="5595435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r>
              <a:rPr lang="en-US" sz="1400" dirty="0"/>
              <a:t>/20</a:t>
            </a:r>
            <a:endParaRPr lang="en-US" sz="1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091754" y="5200051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r>
              <a:rPr lang="en-US" sz="1400" dirty="0"/>
              <a:t>/10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8" grpId="0"/>
      <p:bldP spid="101" grpId="0"/>
      <p:bldP spid="129" grpId="0"/>
      <p:bldP spid="130" grpId="0"/>
      <p:bldP spid="131" grpId="0"/>
    </p:bldLst>
  </p:timing>
</p:sld>
</file>

<file path=ppt/tags/tag1.xml><?xml version="1.0" encoding="utf-8"?>
<p:tagLst xmlns:p="http://schemas.openxmlformats.org/presentationml/2006/main">
  <p:tag name="ORIGINALHEIGHT" val="6.25002"/>
  <p:tag name="ORIGINALWIDTH" val="69.34377"/>
  <p:tag name="LATEXADDIN" val="\documentclass{article}&#10;&#10;\usepackage{amsmath}&#10;\usepackage{amssymb}&#10;\usepackage{times}&#10;\usepackage{color}&#10;\pagestyle{empty}&#10;&#10;\begin{document}&#10;&#10;$$\textcolor{white}{5}x_1 - \phantom{2}x_2 + 3x_3 \geq 10$$&#10;&#10;\end{document}&#10;"/>
  <p:tag name="IGUANATEXSIZE" val="40"/>
  <p:tag name="IGUANATEXCURSOR" val="168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100.xml><?xml version="1.0" encoding="utf-8"?>
<p:tagLst xmlns:p="http://schemas.openxmlformats.org/presentationml/2006/main">
  <p:tag name="ORIGINALHEIGHT" val="3.46876"/>
  <p:tag name="ORIGINALWIDTH" val="1.9375"/>
  <p:tag name="EMFCHILD" val="True"/>
</p:tagLst>
</file>

<file path=ppt/tags/tag101.xml><?xml version="1.0" encoding="utf-8"?>
<p:tagLst xmlns:p="http://schemas.openxmlformats.org/presentationml/2006/main">
  <p:tag name="ORIGINALHEIGHT" val="0.8125"/>
  <p:tag name="ORIGINALWIDTH" val="0.8125"/>
  <p:tag name="EMFCHILD" val="True"/>
</p:tagLst>
</file>

<file path=ppt/tags/tag102.xml><?xml version="1.0" encoding="utf-8"?>
<p:tagLst xmlns:p="http://schemas.openxmlformats.org/presentationml/2006/main">
  <p:tag name="ORIGINALHEIGHT" val="7.5"/>
  <p:tag name="ORIGINALWIDTH" val="1.75"/>
  <p:tag name="EMFCHILD" val="True"/>
</p:tagLst>
</file>

<file path=ppt/tags/tag103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04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105.xml><?xml version="1.0" encoding="utf-8"?>
<p:tagLst xmlns:p="http://schemas.openxmlformats.org/presentationml/2006/main">
  <p:tag name="ORIGINALHEIGHT" val="0.3125"/>
  <p:tag name="ORIGINALWIDTH" val="4.5625"/>
  <p:tag name="EMFCHILD" val="True"/>
</p:tagLst>
</file>

<file path=ppt/tags/tag106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07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108.xml><?xml version="1.0" encoding="utf-8"?>
<p:tagLst xmlns:p="http://schemas.openxmlformats.org/presentationml/2006/main">
  <p:tag name="ORIGINALHEIGHT" val="5"/>
  <p:tag name="ORIGINALWIDTH" val="5"/>
  <p:tag name="EMFCHILD" val="True"/>
</p:tagLst>
</file>

<file path=ppt/tags/tag109.xml><?xml version="1.0" encoding="utf-8"?>
<p:tagLst xmlns:p="http://schemas.openxmlformats.org/presentationml/2006/main">
  <p:tag name="ORIGINALHEIGHT" val="5.15626"/>
  <p:tag name="ORIGINALWIDTH" val="3.125"/>
  <p:tag name="EMFCHILD" val="True"/>
</p:tagLst>
</file>

<file path=ppt/tags/tag11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110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11.xml><?xml version="1.0" encoding="utf-8"?>
<p:tagLst xmlns:p="http://schemas.openxmlformats.org/presentationml/2006/main">
  <p:tag name="ORIGINALHEIGHT" val="3.59376"/>
  <p:tag name="ORIGINALWIDTH" val="2.4375"/>
  <p:tag name="EMFCHILD" val="True"/>
</p:tagLst>
</file>

<file path=ppt/tags/tag112.xml><?xml version="1.0" encoding="utf-8"?>
<p:tagLst xmlns:p="http://schemas.openxmlformats.org/presentationml/2006/main">
  <p:tag name="ORIGINALHEIGHT" val="7.5"/>
  <p:tag name="ORIGINALWIDTH" val="1.71876"/>
  <p:tag name="EMFCHILD" val="True"/>
</p:tagLst>
</file>

<file path=ppt/tags/tag113.xml><?xml version="1.0" encoding="utf-8"?>
<p:tagLst xmlns:p="http://schemas.openxmlformats.org/presentationml/2006/main">
  <p:tag name="ORIGINALHEIGHT" val="5.8125"/>
  <p:tag name="ORIGINALWIDTH" val="4.59376"/>
  <p:tag name="EMFCHILD" val="True"/>
</p:tagLst>
</file>

<file path=ppt/tags/tag114.xml><?xml version="1.0" encoding="utf-8"?>
<p:tagLst xmlns:p="http://schemas.openxmlformats.org/presentationml/2006/main">
  <p:tag name="ORIGINALHEIGHT" val="5"/>
  <p:tag name="ORIGINALWIDTH" val="2.5"/>
  <p:tag name="EMFCHILD" val="True"/>
</p:tagLst>
</file>

<file path=ppt/tags/tag115.xml><?xml version="1.0" encoding="utf-8"?>
<p:tagLst xmlns:p="http://schemas.openxmlformats.org/presentationml/2006/main">
  <p:tag name="ORIGINALHEIGHT" val="5.15626"/>
  <p:tag name="ORIGINALWIDTH" val="3.15626"/>
  <p:tag name="EMFCHILD" val="True"/>
</p:tagLst>
</file>

<file path=ppt/tags/tag116.xml><?xml version="1.0" encoding="utf-8"?>
<p:tagLst xmlns:p="http://schemas.openxmlformats.org/presentationml/2006/main">
  <p:tag name="ORIGINALHEIGHT" val="0.8125"/>
  <p:tag name="ORIGINALWIDTH" val="0.7812598"/>
  <p:tag name="EMFCHILD" val="True"/>
</p:tagLst>
</file>

<file path=ppt/tags/tag117.xml><?xml version="1.0" encoding="utf-8"?>
<p:tagLst xmlns:p="http://schemas.openxmlformats.org/presentationml/2006/main">
  <p:tag name="ORIGINALHEIGHT" val="4.84376"/>
  <p:tag name="ORIGINALWIDTH" val="3.46876"/>
  <p:tag name="EMFCHILD" val="True"/>
</p:tagLst>
</file>

<file path=ppt/tags/tag118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119.xml><?xml version="1.0" encoding="utf-8"?>
<p:tagLst xmlns:p="http://schemas.openxmlformats.org/presentationml/2006/main">
  <p:tag name="ORIGINALHEIGHT" val="7.53126"/>
  <p:tag name="ORIGINALWIDTH" val="96.46876"/>
  <p:tag name="LATEXADDIN" val="\documentclass{article}&#10;&#10;\usepackage{amsmath}&#10;\usepackage{amssymb}&#10;\usepackage{times}&#10;\usepackage{color}&#10;\pagestyle{empty}&#10;&#10;\begin{document}&#10;&#10;$${\textcolor{red}{y_2}\cdot(} 5x_1 + 2x_2 - \phantom{3}x_3 \phantom{)} \geq \phantom{1}6 {\cdot\textcolor{red}{y_2}}$$&#10;&#10;\end{document}&#10;"/>
  <p:tag name="IGUANATEXSIZE" val="40"/>
  <p:tag name="IGUANATEXCURSOR" val="25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12.xml><?xml version="1.0" encoding="utf-8"?>
<p:tagLst xmlns:p="http://schemas.openxmlformats.org/presentationml/2006/main">
  <p:tag name="ORIGINALHEIGHT" val="5.8125"/>
  <p:tag name="ORIGINALWIDTH" val="4.593761"/>
  <p:tag name="EMFCHILD" val="True"/>
</p:tagLst>
</file>

<file path=ppt/tags/tag120.xml><?xml version="1.0" encoding="utf-8"?>
<p:tagLst xmlns:p="http://schemas.openxmlformats.org/presentationml/2006/main">
  <p:tag name="ORIGINALHEIGHT" val="4.84376"/>
  <p:tag name="ORIGINALWIDTH" val="3.46876"/>
  <p:tag name="LATEXADDIN" val="\documentclass{article}&#10;&#10;\usepackage{amsmath}&#10;\usepackage{amssymb}&#10;\usepackage{times}&#10;\usepackage{color}&#10;\pagestyle{empty}&#10;&#10;\begin{document}&#10;&#10;$${\textcolor{red}{y_2}\cdot(} 5x_1 + 2x_2 - \phantom{3}x_3 \phantom{)} \geq \phantom{1}6 {\cdot\textcolor{red}{y_2}}$$&#10;&#10;\end{document}&#10;"/>
  <p:tag name="IGUANATEXSIZE" val="40"/>
  <p:tag name="IGUANATEXCURSOR" val="25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21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122.xml><?xml version="1.0" encoding="utf-8"?>
<p:tagLst xmlns:p="http://schemas.openxmlformats.org/presentationml/2006/main">
  <p:tag name="ORIGINALHEIGHT" val="0.7812598"/>
  <p:tag name="ORIGINALWIDTH" val="0.8125"/>
  <p:tag name="EMFCHILD" val="True"/>
</p:tagLst>
</file>

<file path=ppt/tags/tag123.xml><?xml version="1.0" encoding="utf-8"?>
<p:tagLst xmlns:p="http://schemas.openxmlformats.org/presentationml/2006/main">
  <p:tag name="ORIGINALHEIGHT" val="7.53126"/>
  <p:tag name="ORIGINALWIDTH" val="1.75"/>
  <p:tag name="EMFCHILD" val="True"/>
</p:tagLst>
</file>

<file path=ppt/tags/tag124.xml><?xml version="1.0" encoding="utf-8"?>
<p:tagLst xmlns:p="http://schemas.openxmlformats.org/presentationml/2006/main">
  <p:tag name="ORIGINALHEIGHT" val="5.1875"/>
  <p:tag name="ORIGINALWIDTH" val="3"/>
  <p:tag name="EMFCHILD" val="True"/>
</p:tagLst>
</file>

<file path=ppt/tags/tag125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26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127.xml><?xml version="1.0" encoding="utf-8"?>
<p:tagLst xmlns:p="http://schemas.openxmlformats.org/presentationml/2006/main">
  <p:tag name="ORIGINALHEIGHT" val="5"/>
  <p:tag name="ORIGINALWIDTH" val="5"/>
  <p:tag name="EMFCHILD" val="True"/>
</p:tagLst>
</file>

<file path=ppt/tags/tag128.xml><?xml version="1.0" encoding="utf-8"?>
<p:tagLst xmlns:p="http://schemas.openxmlformats.org/presentationml/2006/main">
  <p:tag name="ORIGINALHEIGHT" val="5"/>
  <p:tag name="ORIGINALWIDTH" val="3"/>
  <p:tag name="EMFCHILD" val="True"/>
</p:tagLst>
</file>

<file path=ppt/tags/tag129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3.xml><?xml version="1.0" encoding="utf-8"?>
<p:tagLst xmlns:p="http://schemas.openxmlformats.org/presentationml/2006/main">
  <p:tag name="ORIGINALHEIGHT" val="5"/>
  <p:tag name="ORIGINALWIDTH" val="2.46876"/>
  <p:tag name="EMFCHILD" val="True"/>
</p:tagLst>
</file>

<file path=ppt/tags/tag130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131.xml><?xml version="1.0" encoding="utf-8"?>
<p:tagLst xmlns:p="http://schemas.openxmlformats.org/presentationml/2006/main">
  <p:tag name="ORIGINALHEIGHT" val="0.3125"/>
  <p:tag name="ORIGINALWIDTH" val="4.59376"/>
  <p:tag name="EMFCHILD" val="True"/>
</p:tagLst>
</file>

<file path=ppt/tags/tag132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33.xml><?xml version="1.0" encoding="utf-8"?>
<p:tagLst xmlns:p="http://schemas.openxmlformats.org/presentationml/2006/main">
  <p:tag name="ORIGINALHEIGHT" val="3.59376"/>
  <p:tag name="ORIGINALWIDTH" val="2.4375"/>
  <p:tag name="EMFCHILD" val="True"/>
</p:tagLst>
</file>

<file path=ppt/tags/tag134.xml><?xml version="1.0" encoding="utf-8"?>
<p:tagLst xmlns:p="http://schemas.openxmlformats.org/presentationml/2006/main">
  <p:tag name="ORIGINALHEIGHT" val="5.8125"/>
  <p:tag name="ORIGINALWIDTH" val="4.59376"/>
  <p:tag name="EMFCHILD" val="True"/>
</p:tagLst>
</file>

<file path=ppt/tags/tag135.xml><?xml version="1.0" encoding="utf-8"?>
<p:tagLst xmlns:p="http://schemas.openxmlformats.org/presentationml/2006/main">
  <p:tag name="ORIGINALHEIGHT" val="5.1875"/>
  <p:tag name="ORIGINALWIDTH" val="3.125"/>
  <p:tag name="EMFCHILD" val="True"/>
</p:tagLst>
</file>

<file path=ppt/tags/tag136.xml><?xml version="1.0" encoding="utf-8"?>
<p:tagLst xmlns:p="http://schemas.openxmlformats.org/presentationml/2006/main">
  <p:tag name="ORIGINALHEIGHT" val="0.7812598"/>
  <p:tag name="ORIGINALWIDTH" val="0.7812598"/>
  <p:tag name="EMFCHILD" val="True"/>
</p:tagLst>
</file>

<file path=ppt/tags/tag137.xml><?xml version="1.0" encoding="utf-8"?>
<p:tagLst xmlns:p="http://schemas.openxmlformats.org/presentationml/2006/main">
  <p:tag name="ORIGINALHEIGHT" val="4.84376"/>
  <p:tag name="ORIGINALWIDTH" val="3.46876"/>
  <p:tag name="EMFCHILD" val="True"/>
</p:tagLst>
</file>

<file path=ppt/tags/tag138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139.xml><?xml version="1.0" encoding="utf-8"?>
<p:tagLst xmlns:p="http://schemas.openxmlformats.org/presentationml/2006/main">
  <p:tag name="ORIGINALHEIGHT" val="6.46876"/>
  <p:tag name="ORIGINALWIDTH" val="42.81252"/>
  <p:tag name="LATEXADDIN" val="\documentclass{article}&#10;&#10;\usepackage{amsmath}&#10;\usepackage{amssymb}&#10;\usepackage{times}&#10;\usepackage{color}&#10;\pagestyle{empty}&#10;&#10;\begin{document}&#10;&#10;$$x_1,x_2,x_3\geq 0$$&#10;&#10;\end{document}&#10;"/>
  <p:tag name="IGUANATEXSIZE" val="40"/>
  <p:tag name="IGUANATEXCURSOR" val="16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14.xml><?xml version="1.0" encoding="utf-8"?>
<p:tagLst xmlns:p="http://schemas.openxmlformats.org/presentationml/2006/main">
  <p:tag name="ORIGINALHEIGHT" val="5.1875"/>
  <p:tag name="ORIGINALWIDTH" val="3.15626"/>
  <p:tag name="EMFCHILD" val="True"/>
</p:tagLst>
</file>

<file path=ppt/tags/tag140.xml><?xml version="1.0" encoding="utf-8"?>
<p:tagLst xmlns:p="http://schemas.openxmlformats.org/presentationml/2006/main">
  <p:tag name="ORIGINALHEIGHT" val="3.40626"/>
  <p:tag name="ORIGINALWIDTH" val="3.71876"/>
  <p:tag name="LATEXADDIN" val="\documentclass{article}&#10;&#10;\usepackage{amsmath}&#10;\usepackage{amssymb}&#10;\usepackage{times}&#10;\usepackage{color}&#10;\pagestyle{empty}&#10;&#10;\begin{document}&#10;&#10;$$x_1,x_2,x_3\geq 0$$&#10;&#10;\end{document}&#10;"/>
  <p:tag name="IGUANATEXSIZE" val="40"/>
  <p:tag name="IGUANATEXCURSOR" val="16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41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142.xml><?xml version="1.0" encoding="utf-8"?>
<p:tagLst xmlns:p="http://schemas.openxmlformats.org/presentationml/2006/main">
  <p:tag name="ORIGINALHEIGHT" val="2.25"/>
  <p:tag name="ORIGINALWIDTH" val="0.875"/>
  <p:tag name="EMFCHILD" val="True"/>
</p:tagLst>
</file>

<file path=ppt/tags/tag143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44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145.xml><?xml version="1.0" encoding="utf-8"?>
<p:tagLst xmlns:p="http://schemas.openxmlformats.org/presentationml/2006/main">
  <p:tag name="ORIGINALHEIGHT" val="2.25"/>
  <p:tag name="ORIGINALWIDTH" val="0.875"/>
  <p:tag name="EMFCHILD" val="True"/>
</p:tagLst>
</file>

<file path=ppt/tags/tag146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47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148.xml><?xml version="1.0" encoding="utf-8"?>
<p:tagLst xmlns:p="http://schemas.openxmlformats.org/presentationml/2006/main">
  <p:tag name="ORIGINALHEIGHT" val="5.8125"/>
  <p:tag name="ORIGINALWIDTH" val="4.5625"/>
  <p:tag name="EMFCHILD" val="True"/>
</p:tagLst>
</file>

<file path=ppt/tags/tag149.xml><?xml version="1.0" encoding="utf-8"?>
<p:tagLst xmlns:p="http://schemas.openxmlformats.org/presentationml/2006/main">
  <p:tag name="ORIGINALHEIGHT" val="5.1875"/>
  <p:tag name="ORIGINALWIDTH" val="3.15626"/>
  <p:tag name="EMFCHILD" val="True"/>
</p:tagLst>
</file>

<file path=ppt/tags/tag15.xml><?xml version="1.0" encoding="utf-8"?>
<p:tagLst xmlns:p="http://schemas.openxmlformats.org/presentationml/2006/main">
  <p:tag name="ORIGINALHEIGHT" val="6.25002"/>
  <p:tag name="ORIGINALWIDTH" val="65.56254"/>
  <p:tag name="LATEXADDIN" val="\documentclass{article}&#10;&#10;\usepackage{amsmath}&#10;\usepackage{amssymb}&#10;\usepackage{times}&#10;\usepackage{color}&#10;\pagestyle{empty}&#10;&#10;\begin{document}&#10;&#10;$$5x_1 + 2x_2 - \phantom{3}x_3 \geq 6$$&#10;&#10;\end{document}&#10;"/>
  <p:tag name="IGUANATEXSIZE" val="40"/>
  <p:tag name="IGUANATEXCURSOR" val="179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150.xml><?xml version="1.0" encoding="utf-8"?>
<p:tagLst xmlns:p="http://schemas.openxmlformats.org/presentationml/2006/main">
  <p:tag name="ORIGINALHEIGHT" val="6.31252"/>
  <p:tag name="ORIGINALWIDTH" val="51.40626"/>
  <p:tag name="LATEXADDIN" val="\documentclass{article}&#10;&#10;\usepackage{amsmath}&#10;\usepackage{amssymb}&#10;\usepackage{times}&#10;\usepackage{color}&#10;\pagestyle{empty}&#10;&#10;\begin{document}&#10;&#10;$$7x_1 + \phantom{2}x_2 + 5x_3$$&#10;&#10;\end{document}&#10;"/>
  <p:tag name="IGUANATEXSIZE" val="40"/>
  <p:tag name="IGUANATEXCURSOR" val="17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151.xml><?xml version="1.0" encoding="utf-8"?>
<p:tagLst xmlns:p="http://schemas.openxmlformats.org/presentationml/2006/main">
  <p:tag name="ORIGINALHEIGHT" val="5.25"/>
  <p:tag name="ORIGINALWIDTH" val="3.21876"/>
  <p:tag name="LATEXADDIN" val="\documentclass{article}&#10;&#10;\usepackage{amsmath}&#10;\usepackage{amssymb}&#10;\usepackage{times}&#10;\usepackage{color}&#10;\pagestyle{empty}&#10;&#10;\begin{document}&#10;&#10;$$7x_1 + \phantom{2}x_2 + 5x_3$$&#10;&#10;\end{document}&#10;"/>
  <p:tag name="IGUANATEXSIZE" val="40"/>
  <p:tag name="IGUANATEXCURSOR" val="17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52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53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154.xml><?xml version="1.0" encoding="utf-8"?>
<p:tagLst xmlns:p="http://schemas.openxmlformats.org/presentationml/2006/main">
  <p:tag name="ORIGINALHEIGHT" val="5"/>
  <p:tag name="ORIGINALWIDTH" val="4.96876"/>
  <p:tag name="EMFCHILD" val="True"/>
</p:tagLst>
</file>

<file path=ppt/tags/tag155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156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157.xml><?xml version="1.0" encoding="utf-8"?>
<p:tagLst xmlns:p="http://schemas.openxmlformats.org/presentationml/2006/main">
  <p:tag name="ORIGINALHEIGHT" val="5"/>
  <p:tag name="ORIGINALWIDTH" val="5"/>
  <p:tag name="EMFCHILD" val="True"/>
</p:tagLst>
</file>

<file path=ppt/tags/tag158.xml><?xml version="1.0" encoding="utf-8"?>
<p:tagLst xmlns:p="http://schemas.openxmlformats.org/presentationml/2006/main">
  <p:tag name="ORIGINALHEIGHT" val="5.1875"/>
  <p:tag name="ORIGINALWIDTH" val="3"/>
  <p:tag name="EMFCHILD" val="True"/>
</p:tagLst>
</file>

<file path=ppt/tags/tag159.xml><?xml version="1.0" encoding="utf-8"?>
<p:tagLst xmlns:p="http://schemas.openxmlformats.org/presentationml/2006/main">
  <p:tag name="ORIGINALHEIGHT" val="3.40626"/>
  <p:tag name="ORIGINALWIDTH" val="3.71876"/>
  <p:tag name="EMFCHILD" val="True"/>
</p:tagLst>
</file>

<file path=ppt/tags/tag16.xml><?xml version="1.0" encoding="utf-8"?>
<p:tagLst xmlns:p="http://schemas.openxmlformats.org/presentationml/2006/main">
  <p:tag name="ORIGINALHEIGHT" val="5.15626"/>
  <p:tag name="ORIGINALWIDTH" val="3"/>
  <p:tag name="LATEXADDIN" val="\documentclass{article}&#10;&#10;\usepackage{amsmath}&#10;\usepackage{amssymb}&#10;\usepackage{times}&#10;\usepackage{color}&#10;\pagestyle{empty}&#10;&#10;\begin{document}&#10;&#10;$$5x_1 + 2x_2 - \phantom{3}x_3 \geq 6$$&#10;&#10;\end{document}&#10;"/>
  <p:tag name="IGUANATEXSIZE" val="40"/>
  <p:tag name="IGUANATEXCURSOR" val="179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60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17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18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19.xml><?xml version="1.0" encoding="utf-8"?>
<p:tagLst xmlns:p="http://schemas.openxmlformats.org/presentationml/2006/main">
  <p:tag name="ORIGINALHEIGHT" val="5"/>
  <p:tag name="ORIGINALWIDTH" val="4.968761"/>
  <p:tag name="EMFCHILD" val="True"/>
</p:tagLst>
</file>

<file path=ppt/tags/tag2.xml><?xml version="1.0" encoding="utf-8"?>
<p:tagLst xmlns:p="http://schemas.openxmlformats.org/presentationml/2006/main">
  <p:tag name="ORIGINALHEIGHT" val="5.1875"/>
  <p:tag name="ORIGINALWIDTH" val="3"/>
  <p:tag name="LATEXADDIN" val="\documentclass{article}&#10;&#10;\usepackage{amsmath}&#10;\usepackage{amssymb}&#10;\usepackage{times}&#10;\usepackage{color}&#10;\pagestyle{empty}&#10;&#10;\begin{document}&#10;&#10;$$\textcolor{white}{5}x_1 - \phantom{2}x_2 + 3x_3 \geq 10$$&#10;&#10;\end{document}&#10;"/>
  <p:tag name="IGUANATEXSIZE" val="40"/>
  <p:tag name="IGUANATEXCURSOR" val="168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20.xml><?xml version="1.0" encoding="utf-8"?>
<p:tagLst xmlns:p="http://schemas.openxmlformats.org/presentationml/2006/main">
  <p:tag name="ORIGINALHEIGHT" val="5"/>
  <p:tag name="ORIGINALWIDTH" val="3"/>
  <p:tag name="EMFCHILD" val="True"/>
</p:tagLst>
</file>

<file path=ppt/tags/tag21.xml><?xml version="1.0" encoding="utf-8"?>
<p:tagLst xmlns:p="http://schemas.openxmlformats.org/presentationml/2006/main">
  <p:tag name="ORIGINALHEIGHT" val="3.40626"/>
  <p:tag name="ORIGINALWIDTH" val="3.71876"/>
  <p:tag name="EMFCHILD" val="True"/>
</p:tagLst>
</file>

<file path=ppt/tags/tag22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23.xml><?xml version="1.0" encoding="utf-8"?>
<p:tagLst xmlns:p="http://schemas.openxmlformats.org/presentationml/2006/main">
  <p:tag name="ORIGINALHEIGHT" val="0.3125"/>
  <p:tag name="ORIGINALWIDTH" val="4.593761"/>
  <p:tag name="EMFCHILD" val="True"/>
</p:tagLst>
</file>

<file path=ppt/tags/tag24.xml><?xml version="1.0" encoding="utf-8"?>
<p:tagLst xmlns:p="http://schemas.openxmlformats.org/presentationml/2006/main">
  <p:tag name="ORIGINALHEIGHT" val="3.40626"/>
  <p:tag name="ORIGINALWIDTH" val="3.71876"/>
  <p:tag name="EMFCHILD" val="True"/>
</p:tagLst>
</file>

<file path=ppt/tags/tag25.xml><?xml version="1.0" encoding="utf-8"?>
<p:tagLst xmlns:p="http://schemas.openxmlformats.org/presentationml/2006/main">
  <p:tag name="ORIGINALHEIGHT" val="3.59376"/>
  <p:tag name="ORIGINALWIDTH" val="2.4375"/>
  <p:tag name="EMFCHILD" val="True"/>
</p:tagLst>
</file>

<file path=ppt/tags/tag26.xml><?xml version="1.0" encoding="utf-8"?>
<p:tagLst xmlns:p="http://schemas.openxmlformats.org/presentationml/2006/main">
  <p:tag name="ORIGINALHEIGHT" val="5.8125"/>
  <p:tag name="ORIGINALWIDTH" val="4.593761"/>
  <p:tag name="EMFCHILD" val="True"/>
</p:tagLst>
</file>

<file path=ppt/tags/tag27.xml><?xml version="1.0" encoding="utf-8"?>
<p:tagLst xmlns:p="http://schemas.openxmlformats.org/presentationml/2006/main">
  <p:tag name="ORIGINALHEIGHT" val="5.15626"/>
  <p:tag name="ORIGINALWIDTH" val="3.09376"/>
  <p:tag name="EMFCHILD" val="True"/>
</p:tagLst>
</file>

<file path=ppt/tags/tag28.xml><?xml version="1.0" encoding="utf-8"?>
<p:tagLst xmlns:p="http://schemas.openxmlformats.org/presentationml/2006/main">
  <p:tag name="ORIGINALHEIGHT" val="6.46876"/>
  <p:tag name="ORIGINALWIDTH" val="42.81252"/>
  <p:tag name="LATEXADDIN" val="\documentclass{article}&#10;&#10;\usepackage{amsmath}&#10;\usepackage{amssymb}&#10;\usepackage{times}&#10;\usepackage{color}&#10;\pagestyle{empty}&#10;&#10;\begin{document}&#10;&#10;$$x_1,x_2,x_3\geq 0$$&#10;&#10;\end{document}&#10;"/>
  <p:tag name="IGUANATEXSIZE" val="40"/>
  <p:tag name="IGUANATEXCURSOR" val="16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29.xml><?xml version="1.0" encoding="utf-8"?>
<p:tagLst xmlns:p="http://schemas.openxmlformats.org/presentationml/2006/main">
  <p:tag name="ORIGINALHEIGHT" val="3.40626"/>
  <p:tag name="ORIGINALWIDTH" val="3.71876"/>
  <p:tag name="LATEXADDIN" val="\documentclass{article}&#10;&#10;\usepackage{amsmath}&#10;\usepackage{amssymb}&#10;\usepackage{times}&#10;\usepackage{color}&#10;\pagestyle{empty}&#10;&#10;\begin{document}&#10;&#10;$$x_1,x_2,x_3\geq 0$$&#10;&#10;\end{document}&#10;"/>
  <p:tag name="IGUANATEXSIZE" val="40"/>
  <p:tag name="IGUANATEXCURSOR" val="16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3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30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31.xml><?xml version="1.0" encoding="utf-8"?>
<p:tagLst xmlns:p="http://schemas.openxmlformats.org/presentationml/2006/main">
  <p:tag name="ORIGINALHEIGHT" val="2.25"/>
  <p:tag name="ORIGINALWIDTH" val="0.875"/>
  <p:tag name="EMFCHILD" val="True"/>
</p:tagLst>
</file>

<file path=ppt/tags/tag32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33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34.xml><?xml version="1.0" encoding="utf-8"?>
<p:tagLst xmlns:p="http://schemas.openxmlformats.org/presentationml/2006/main">
  <p:tag name="ORIGINALHEIGHT" val="2.25"/>
  <p:tag name="ORIGINALWIDTH" val="0.875"/>
  <p:tag name="EMFCHILD" val="True"/>
</p:tagLst>
</file>

<file path=ppt/tags/tag35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36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37.xml><?xml version="1.0" encoding="utf-8"?>
<p:tagLst xmlns:p="http://schemas.openxmlformats.org/presentationml/2006/main">
  <p:tag name="ORIGINALHEIGHT" val="5.8125"/>
  <p:tag name="ORIGINALWIDTH" val="4.5625"/>
  <p:tag name="EMFCHILD" val="True"/>
</p:tagLst>
</file>

<file path=ppt/tags/tag38.xml><?xml version="1.0" encoding="utf-8"?>
<p:tagLst xmlns:p="http://schemas.openxmlformats.org/presentationml/2006/main">
  <p:tag name="ORIGINALHEIGHT" val="5.1875"/>
  <p:tag name="ORIGINALWIDTH" val="3.15626"/>
  <p:tag name="EMFCHILD" val="True"/>
</p:tagLst>
</file>

<file path=ppt/tags/tag39.xml><?xml version="1.0" encoding="utf-8"?>
<p:tagLst xmlns:p="http://schemas.openxmlformats.org/presentationml/2006/main">
  <p:tag name="ORIGINALHEIGHT" val="6.31252"/>
  <p:tag name="ORIGINALWIDTH" val="51.40626"/>
  <p:tag name="LATEXADDIN" val="\documentclass{article}&#10;&#10;\usepackage{amsmath}&#10;\usepackage{amssymb}&#10;\usepackage{times}&#10;\usepackage{color}&#10;\pagestyle{empty}&#10;&#10;\begin{document}&#10;&#10;$$7x_1 + \phantom{2}x_2 + 5x_3$$&#10;&#10;\end{document}&#10;"/>
  <p:tag name="IGUANATEXSIZE" val="40"/>
  <p:tag name="IGUANATEXCURSOR" val="17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4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40.xml><?xml version="1.0" encoding="utf-8"?>
<p:tagLst xmlns:p="http://schemas.openxmlformats.org/presentationml/2006/main">
  <p:tag name="ORIGINALHEIGHT" val="5.25"/>
  <p:tag name="ORIGINALWIDTH" val="3.21876"/>
  <p:tag name="LATEXADDIN" val="\documentclass{article}&#10;&#10;\usepackage{amsmath}&#10;\usepackage{amssymb}&#10;\usepackage{times}&#10;\usepackage{color}&#10;\pagestyle{empty}&#10;&#10;\begin{document}&#10;&#10;$$7x_1 + \phantom{2}x_2 + 5x_3$$&#10;&#10;\end{document}&#10;"/>
  <p:tag name="IGUANATEXSIZE" val="40"/>
  <p:tag name="IGUANATEXCURSOR" val="17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41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42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43.xml><?xml version="1.0" encoding="utf-8"?>
<p:tagLst xmlns:p="http://schemas.openxmlformats.org/presentationml/2006/main">
  <p:tag name="ORIGINALHEIGHT" val="5"/>
  <p:tag name="ORIGINALWIDTH" val="4.96876"/>
  <p:tag name="EMFCHILD" val="True"/>
</p:tagLst>
</file>

<file path=ppt/tags/tag44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45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46.xml><?xml version="1.0" encoding="utf-8"?>
<p:tagLst xmlns:p="http://schemas.openxmlformats.org/presentationml/2006/main">
  <p:tag name="ORIGINALHEIGHT" val="5"/>
  <p:tag name="ORIGINALWIDTH" val="5"/>
  <p:tag name="EMFCHILD" val="True"/>
</p:tagLst>
</file>

<file path=ppt/tags/tag47.xml><?xml version="1.0" encoding="utf-8"?>
<p:tagLst xmlns:p="http://schemas.openxmlformats.org/presentationml/2006/main">
  <p:tag name="ORIGINALHEIGHT" val="5.1875"/>
  <p:tag name="ORIGINALWIDTH" val="3"/>
  <p:tag name="EMFCHILD" val="True"/>
</p:tagLst>
</file>

<file path=ppt/tags/tag48.xml><?xml version="1.0" encoding="utf-8"?>
<p:tagLst xmlns:p="http://schemas.openxmlformats.org/presentationml/2006/main">
  <p:tag name="ORIGINALHEIGHT" val="3.40626"/>
  <p:tag name="ORIGINALWIDTH" val="3.71876"/>
  <p:tag name="EMFCHILD" val="True"/>
</p:tagLst>
</file>

<file path=ppt/tags/tag49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5.xml><?xml version="1.0" encoding="utf-8"?>
<p:tagLst xmlns:p="http://schemas.openxmlformats.org/presentationml/2006/main">
  <p:tag name="ORIGINALHEIGHT" val="0.3125"/>
  <p:tag name="ORIGINALWIDTH" val="4.593761"/>
  <p:tag name="EMFCHILD" val="True"/>
</p:tagLst>
</file>

<file path=ppt/tags/tag50.xml><?xml version="1.0" encoding="utf-8"?>
<p:tagLst xmlns:p="http://schemas.openxmlformats.org/presentationml/2006/main">
  <p:tag name="ORIGINALHEIGHT" val="6.25002"/>
  <p:tag name="ORIGINALWIDTH" val="68.65626"/>
  <p:tag name="LATEXADDIN" val="\documentclass{article}&#10;&#10;\usepackage{amsmath}&#10;\usepackage{amssymb}&#10;\usepackage{times}&#10;\usepackage{color}&#10;\pagestyle{empty}&#10;&#10;\begin{document}&#10;&#10;$$\phantom{y_1\cdot(}\phantom{5}x_1 - \phantom{2}x_2 + 3x_3 \phantom{)} \geq 10\phantom{\cdot y_1}$$&#10;&#10;\end{document}&#10;"/>
  <p:tag name="IGUANATEXSIZE" val="40"/>
  <p:tag name="IGUANATEXCURSOR" val="17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51.xml><?xml version="1.0" encoding="utf-8"?>
<p:tagLst xmlns:p="http://schemas.openxmlformats.org/presentationml/2006/main">
  <p:tag name="ORIGINALHEIGHT" val="3.40626"/>
  <p:tag name="ORIGINALWIDTH" val="3.75"/>
  <p:tag name="LATEXADDIN" val="\documentclass{article}&#10;&#10;\usepackage{amsmath}&#10;\usepackage{amssymb}&#10;\usepackage{times}&#10;\usepackage{color}&#10;\pagestyle{empty}&#10;&#10;\begin{document}&#10;&#10;$$\phantom{y_1\cdot(}\phantom{5}x_1 - \phantom{2}x_2 + 3x_3 \phantom{)} \geq 10\phantom{\cdot y_1}$$&#10;&#10;\end{document}&#10;"/>
  <p:tag name="IGUANATEXSIZE" val="40"/>
  <p:tag name="IGUANATEXCURSOR" val="17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52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53.xml><?xml version="1.0" encoding="utf-8"?>
<p:tagLst xmlns:p="http://schemas.openxmlformats.org/presentationml/2006/main">
  <p:tag name="ORIGINALHEIGHT" val="0.3125"/>
  <p:tag name="ORIGINALWIDTH" val="4.5625"/>
  <p:tag name="EMFCHILD" val="True"/>
</p:tagLst>
</file>

<file path=ppt/tags/tag54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55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56.xml><?xml version="1.0" encoding="utf-8"?>
<p:tagLst xmlns:p="http://schemas.openxmlformats.org/presentationml/2006/main">
  <p:tag name="ORIGINALHEIGHT" val="5"/>
  <p:tag name="ORIGINALWIDTH" val="5"/>
  <p:tag name="EMFCHILD" val="True"/>
</p:tagLst>
</file>

<file path=ppt/tags/tag57.xml><?xml version="1.0" encoding="utf-8"?>
<p:tagLst xmlns:p="http://schemas.openxmlformats.org/presentationml/2006/main">
  <p:tag name="ORIGINALHEIGHT" val="5.15626"/>
  <p:tag name="ORIGINALWIDTH" val="3.125"/>
  <p:tag name="EMFCHILD" val="True"/>
</p:tagLst>
</file>

<file path=ppt/tags/tag58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59.xml><?xml version="1.0" encoding="utf-8"?>
<p:tagLst xmlns:p="http://schemas.openxmlformats.org/presentationml/2006/main">
  <p:tag name="ORIGINALHEIGHT" val="3.59376"/>
  <p:tag name="ORIGINALWIDTH" val="2.4375"/>
  <p:tag name="EMFCHILD" val="True"/>
</p:tagLst>
</file>

<file path=ppt/tags/tag6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60.xml><?xml version="1.0" encoding="utf-8"?>
<p:tagLst xmlns:p="http://schemas.openxmlformats.org/presentationml/2006/main">
  <p:tag name="ORIGINALHEIGHT" val="5.8125"/>
  <p:tag name="ORIGINALWIDTH" val="4.59376"/>
  <p:tag name="EMFCHILD" val="True"/>
</p:tagLst>
</file>

<file path=ppt/tags/tag61.xml><?xml version="1.0" encoding="utf-8"?>
<p:tagLst xmlns:p="http://schemas.openxmlformats.org/presentationml/2006/main">
  <p:tag name="ORIGINALHEIGHT" val="5"/>
  <p:tag name="ORIGINALWIDTH" val="2.5"/>
  <p:tag name="EMFCHILD" val="True"/>
</p:tagLst>
</file>

<file path=ppt/tags/tag62.xml><?xml version="1.0" encoding="utf-8"?>
<p:tagLst xmlns:p="http://schemas.openxmlformats.org/presentationml/2006/main">
  <p:tag name="ORIGINALHEIGHT" val="5.15626"/>
  <p:tag name="ORIGINALWIDTH" val="3.15626"/>
  <p:tag name="EMFCHILD" val="True"/>
</p:tagLst>
</file>

<file path=ppt/tags/tag63.xml><?xml version="1.0" encoding="utf-8"?>
<p:tagLst xmlns:p="http://schemas.openxmlformats.org/presentationml/2006/main">
  <p:tag name="ORIGINALHEIGHT" val="6.25002"/>
  <p:tag name="ORIGINALWIDTH" val="72.25002"/>
  <p:tag name="LATEXADDIN" val="\documentclass{article}&#10;&#10;\usepackage{amsmath}&#10;\usepackage{amssymb}&#10;\usepackage{times}&#10;\usepackage{color}&#10;\pagestyle{empty}&#10;&#10;\begin{document}&#10;&#10;$$\phantom{y_2\cdot(} 5x_1 + 2x_2 - \phantom{3}x_3 \phantom{)} \geq \phantom{1}6 \phantom{\cdot y_2}$$&#10;&#10;\end{document}&#10;"/>
  <p:tag name="IGUANATEXSIZE" val="40"/>
  <p:tag name="IGUANATEXCURSOR" val="228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64.xml><?xml version="1.0" encoding="utf-8"?>
<p:tagLst xmlns:p="http://schemas.openxmlformats.org/presentationml/2006/main">
  <p:tag name="ORIGINALHEIGHT" val="5.1875"/>
  <p:tag name="ORIGINALWIDTH" val="3.000001"/>
  <p:tag name="LATEXADDIN" val="\documentclass{article}&#10;&#10;\usepackage{amsmath}&#10;\usepackage{amssymb}&#10;\usepackage{times}&#10;\usepackage{color}&#10;\pagestyle{empty}&#10;&#10;\begin{document}&#10;&#10;$$\phantom{y_2\cdot(} 5x_1 + 2x_2 - \phantom{3}x_3 \phantom{)} \geq \phantom{1}6 \phantom{\cdot y_2}$$&#10;&#10;\end{document}&#10;"/>
  <p:tag name="IGUANATEXSIZE" val="40"/>
  <p:tag name="IGUANATEXCURSOR" val="228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65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66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67.xml><?xml version="1.0" encoding="utf-8"?>
<p:tagLst xmlns:p="http://schemas.openxmlformats.org/presentationml/2006/main">
  <p:tag name="ORIGINALHEIGHT" val="5"/>
  <p:tag name="ORIGINALWIDTH" val="5.000001"/>
  <p:tag name="EMFCHILD" val="True"/>
</p:tagLst>
</file>

<file path=ppt/tags/tag68.xml><?xml version="1.0" encoding="utf-8"?>
<p:tagLst xmlns:p="http://schemas.openxmlformats.org/presentationml/2006/main">
  <p:tag name="ORIGINALHEIGHT" val="5"/>
  <p:tag name="ORIGINALWIDTH" val="3.000001"/>
  <p:tag name="EMFCHILD" val="True"/>
</p:tagLst>
</file>

<file path=ppt/tags/tag69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7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70.xml><?xml version="1.0" encoding="utf-8"?>
<p:tagLst xmlns:p="http://schemas.openxmlformats.org/presentationml/2006/main">
  <p:tag name="ORIGINALHEIGHT" val="3.46876"/>
  <p:tag name="ORIGINALWIDTH" val="2.312501"/>
  <p:tag name="EMFCHILD" val="True"/>
</p:tagLst>
</file>

<file path=ppt/tags/tag71.xml><?xml version="1.0" encoding="utf-8"?>
<p:tagLst xmlns:p="http://schemas.openxmlformats.org/presentationml/2006/main">
  <p:tag name="ORIGINALHEIGHT" val="0.3125"/>
  <p:tag name="ORIGINALWIDTH" val="4.593761"/>
  <p:tag name="EMFCHILD" val="True"/>
</p:tagLst>
</file>

<file path=ppt/tags/tag72.xml><?xml version="1.0" encoding="utf-8"?>
<p:tagLst xmlns:p="http://schemas.openxmlformats.org/presentationml/2006/main">
  <p:tag name="ORIGINALHEIGHT" val="3.40626"/>
  <p:tag name="ORIGINALWIDTH" val="3.750001"/>
  <p:tag name="EMFCHILD" val="True"/>
</p:tagLst>
</file>

<file path=ppt/tags/tag73.xml><?xml version="1.0" encoding="utf-8"?>
<p:tagLst xmlns:p="http://schemas.openxmlformats.org/presentationml/2006/main">
  <p:tag name="ORIGINALHEIGHT" val="3.59376"/>
  <p:tag name="ORIGINALWIDTH" val="2.437501"/>
  <p:tag name="EMFCHILD" val="True"/>
</p:tagLst>
</file>

<file path=ppt/tags/tag74.xml><?xml version="1.0" encoding="utf-8"?>
<p:tagLst xmlns:p="http://schemas.openxmlformats.org/presentationml/2006/main">
  <p:tag name="ORIGINALHEIGHT" val="5.8125"/>
  <p:tag name="ORIGINALWIDTH" val="4.593761"/>
  <p:tag name="EMFCHILD" val="True"/>
</p:tagLst>
</file>

<file path=ppt/tags/tag75.xml><?xml version="1.0" encoding="utf-8"?>
<p:tagLst xmlns:p="http://schemas.openxmlformats.org/presentationml/2006/main">
  <p:tag name="ORIGINALHEIGHT" val="5.1875"/>
  <p:tag name="ORIGINALWIDTH" val="3.125001"/>
  <p:tag name="EMFCHILD" val="True"/>
</p:tagLst>
</file>

<file path=ppt/tags/tag76.xml><?xml version="1.0" encoding="utf-8"?>
<p:tagLst xmlns:p="http://schemas.openxmlformats.org/presentationml/2006/main">
  <p:tag name="ORIGINALHEIGHT" val="6.46876"/>
  <p:tag name="ORIGINALWIDTH" val="42.81252"/>
  <p:tag name="LATEXADDIN" val="\documentclass{article}&#10;&#10;\usepackage{amsmath}&#10;\usepackage{amssymb}&#10;\usepackage{times}&#10;\usepackage{color}&#10;\pagestyle{empty}&#10;&#10;\begin{document}&#10;&#10;$$x_1,x_2,x_3\geq 0$$&#10;&#10;\end{document}&#10;"/>
  <p:tag name="IGUANATEXSIZE" val="40"/>
  <p:tag name="IGUANATEXCURSOR" val="16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77.xml><?xml version="1.0" encoding="utf-8"?>
<p:tagLst xmlns:p="http://schemas.openxmlformats.org/presentationml/2006/main">
  <p:tag name="ORIGINALHEIGHT" val="3.40626"/>
  <p:tag name="ORIGINALWIDTH" val="3.71876"/>
  <p:tag name="LATEXADDIN" val="\documentclass{article}&#10;&#10;\usepackage{amsmath}&#10;\usepackage{amssymb}&#10;\usepackage{times}&#10;\usepackage{color}&#10;\pagestyle{empty}&#10;&#10;\begin{document}&#10;&#10;$$x_1,x_2,x_3\geq 0$$&#10;&#10;\end{document}&#10;"/>
  <p:tag name="IGUANATEXSIZE" val="40"/>
  <p:tag name="IGUANATEXCURSOR" val="161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78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79.xml><?xml version="1.0" encoding="utf-8"?>
<p:tagLst xmlns:p="http://schemas.openxmlformats.org/presentationml/2006/main">
  <p:tag name="ORIGINALHEIGHT" val="2.25"/>
  <p:tag name="ORIGINALWIDTH" val="0.875"/>
  <p:tag name="EMFCHILD" val="True"/>
</p:tagLst>
</file>

<file path=ppt/tags/tag8.xml><?xml version="1.0" encoding="utf-8"?>
<p:tagLst xmlns:p="http://schemas.openxmlformats.org/presentationml/2006/main">
  <p:tag name="ORIGINALHEIGHT" val="5"/>
  <p:tag name="ORIGINALWIDTH" val="4.968761"/>
  <p:tag name="EMFCHILD" val="True"/>
</p:tagLst>
</file>

<file path=ppt/tags/tag80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81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82.xml><?xml version="1.0" encoding="utf-8"?>
<p:tagLst xmlns:p="http://schemas.openxmlformats.org/presentationml/2006/main">
  <p:tag name="ORIGINALHEIGHT" val="2.25"/>
  <p:tag name="ORIGINALWIDTH" val="0.875"/>
  <p:tag name="EMFCHILD" val="True"/>
</p:tagLst>
</file>

<file path=ppt/tags/tag83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84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85.xml><?xml version="1.0" encoding="utf-8"?>
<p:tagLst xmlns:p="http://schemas.openxmlformats.org/presentationml/2006/main">
  <p:tag name="ORIGINALHEIGHT" val="5.8125"/>
  <p:tag name="ORIGINALWIDTH" val="4.5625"/>
  <p:tag name="EMFCHILD" val="True"/>
</p:tagLst>
</file>

<file path=ppt/tags/tag86.xml><?xml version="1.0" encoding="utf-8"?>
<p:tagLst xmlns:p="http://schemas.openxmlformats.org/presentationml/2006/main">
  <p:tag name="ORIGINALHEIGHT" val="5.1875"/>
  <p:tag name="ORIGINALWIDTH" val="3.15626"/>
  <p:tag name="EMFCHILD" val="True"/>
</p:tagLst>
</file>

<file path=ppt/tags/tag87.xml><?xml version="1.0" encoding="utf-8"?>
<p:tagLst xmlns:p="http://schemas.openxmlformats.org/presentationml/2006/main">
  <p:tag name="ORIGINALHEIGHT" val="6.31252"/>
  <p:tag name="ORIGINALWIDTH" val="51.40626"/>
  <p:tag name="LATEXADDIN" val="\documentclass{article}&#10;&#10;\usepackage{amsmath}&#10;\usepackage{amssymb}&#10;\usepackage{times}&#10;\usepackage{color}&#10;\pagestyle{empty}&#10;&#10;\begin{document}&#10;&#10;$$7x_1 + \phantom{2}x_2 + 5x_3$$&#10;&#10;\end{document}&#10;"/>
  <p:tag name="IGUANATEXSIZE" val="40"/>
  <p:tag name="IGUANATEXCURSOR" val="17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88.xml><?xml version="1.0" encoding="utf-8"?>
<p:tagLst xmlns:p="http://schemas.openxmlformats.org/presentationml/2006/main">
  <p:tag name="ORIGINALHEIGHT" val="5.25"/>
  <p:tag name="ORIGINALWIDTH" val="3.21876"/>
  <p:tag name="LATEXADDIN" val="\documentclass{article}&#10;&#10;\usepackage{amsmath}&#10;\usepackage{amssymb}&#10;\usepackage{times}&#10;\usepackage{color}&#10;\pagestyle{empty}&#10;&#10;\begin{document}&#10;&#10;$$7x_1 + \phantom{2}x_2 + 5x_3$$&#10;&#10;\end{document}&#10;"/>
  <p:tag name="IGUANATEXSIZE" val="40"/>
  <p:tag name="IGUANATEXCURSOR" val="172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89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9.xml><?xml version="1.0" encoding="utf-8"?>
<p:tagLst xmlns:p="http://schemas.openxmlformats.org/presentationml/2006/main">
  <p:tag name="ORIGINALHEIGHT" val="5.1875"/>
  <p:tag name="ORIGINALWIDTH" val="3.125"/>
  <p:tag name="EMFCHILD" val="True"/>
</p:tagLst>
</file>

<file path=ppt/tags/tag90.xml><?xml version="1.0" encoding="utf-8"?>
<p:tagLst xmlns:p="http://schemas.openxmlformats.org/presentationml/2006/main">
  <p:tag name="ORIGINALHEIGHT" val="3.46876"/>
  <p:tag name="ORIGINALWIDTH" val="1.90626"/>
  <p:tag name="EMFCHILD" val="True"/>
</p:tagLst>
</file>

<file path=ppt/tags/tag91.xml><?xml version="1.0" encoding="utf-8"?>
<p:tagLst xmlns:p="http://schemas.openxmlformats.org/presentationml/2006/main">
  <p:tag name="ORIGINALHEIGHT" val="5"/>
  <p:tag name="ORIGINALWIDTH" val="4.96876"/>
  <p:tag name="EMFCHILD" val="True"/>
</p:tagLst>
</file>

<file path=ppt/tags/tag92.xml><?xml version="1.0" encoding="utf-8"?>
<p:tagLst xmlns:p="http://schemas.openxmlformats.org/presentationml/2006/main">
  <p:tag name="ORIGINALHEIGHT" val="3.40626"/>
  <p:tag name="ORIGINALWIDTH" val="3.75"/>
  <p:tag name="EMFCHILD" val="True"/>
</p:tagLst>
</file>

<file path=ppt/tags/tag93.xml><?xml version="1.0" encoding="utf-8"?>
<p:tagLst xmlns:p="http://schemas.openxmlformats.org/presentationml/2006/main">
  <p:tag name="ORIGINALHEIGHT" val="3.46876"/>
  <p:tag name="ORIGINALWIDTH" val="2.3125"/>
  <p:tag name="EMFCHILD" val="True"/>
</p:tagLst>
</file>

<file path=ppt/tags/tag94.xml><?xml version="1.0" encoding="utf-8"?>
<p:tagLst xmlns:p="http://schemas.openxmlformats.org/presentationml/2006/main">
  <p:tag name="ORIGINALHEIGHT" val="5"/>
  <p:tag name="ORIGINALWIDTH" val="5"/>
  <p:tag name="EMFCHILD" val="True"/>
</p:tagLst>
</file>

<file path=ppt/tags/tag95.xml><?xml version="1.0" encoding="utf-8"?>
<p:tagLst xmlns:p="http://schemas.openxmlformats.org/presentationml/2006/main">
  <p:tag name="ORIGINALHEIGHT" val="5.1875"/>
  <p:tag name="ORIGINALWIDTH" val="3"/>
  <p:tag name="EMFCHILD" val="True"/>
</p:tagLst>
</file>

<file path=ppt/tags/tag96.xml><?xml version="1.0" encoding="utf-8"?>
<p:tagLst xmlns:p="http://schemas.openxmlformats.org/presentationml/2006/main">
  <p:tag name="ORIGINALHEIGHT" val="3.40626"/>
  <p:tag name="ORIGINALWIDTH" val="3.71876"/>
  <p:tag name="EMFCHILD" val="True"/>
</p:tagLst>
</file>

<file path=ppt/tags/tag97.xml><?xml version="1.0" encoding="utf-8"?>
<p:tagLst xmlns:p="http://schemas.openxmlformats.org/presentationml/2006/main">
  <p:tag name="ORIGINALHEIGHT" val="3.59376"/>
  <p:tag name="ORIGINALWIDTH" val="2.40626"/>
  <p:tag name="EMFCHILD" val="True"/>
</p:tagLst>
</file>

<file path=ppt/tags/tag98.xml><?xml version="1.0" encoding="utf-8"?>
<p:tagLst xmlns:p="http://schemas.openxmlformats.org/presentationml/2006/main">
  <p:tag name="ORIGINALHEIGHT" val="7.5"/>
  <p:tag name="ORIGINALWIDTH" val="96.31252"/>
  <p:tag name="LATEXADDIN" val="\documentclass{article}&#10;&#10;\usepackage{amsmath}&#10;\usepackage{amssymb}&#10;\usepackage{times}&#10;\usepackage{color}&#10;\pagestyle{empty}&#10;&#10;\begin{document}&#10;&#10;$${\textcolor{red}{y_1}\cdot(} \phantom{5}x_1 - \phantom{2}x_2 + 3x_3 {)} \geq 10{\cdot\textcolor{red}{y_1}}$$&#10;&#10;\end{document}&#10;"/>
  <p:tag name="IGUANATEXSIZE" val="40"/>
  <p:tag name="IGUANATEXCURSOR" val="150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</p:tagLst>
</file>

<file path=ppt/tags/tag99.xml><?xml version="1.0" encoding="utf-8"?>
<p:tagLst xmlns:p="http://schemas.openxmlformats.org/presentationml/2006/main">
  <p:tag name="ORIGINALHEIGHT" val="4.84376"/>
  <p:tag name="ORIGINALWIDTH" val="3.46876"/>
  <p:tag name="LATEXADDIN" val="\documentclass{article}&#10;&#10;\usepackage{amsmath}&#10;\usepackage{amssymb}&#10;\usepackage{times}&#10;\usepackage{color}&#10;\pagestyle{empty}&#10;&#10;\begin{document}&#10;&#10;$${\textcolor{red}{y_1}\cdot(} \phantom{5}x_1 - \phantom{2}x_2 + 3x_3 {)} \geq 10{\cdot\textcolor{red}{y_1}}$$&#10;&#10;\end{document}&#10;"/>
  <p:tag name="IGUANATEXSIZE" val="40"/>
  <p:tag name="IGUANATEXCURSOR" val="150"/>
  <p:tag name="TRANSPARENCY" val="True"/>
  <p:tag name="FILENAME" val=""/>
  <p:tag name="LATEXENGINEID" val="1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/>
  <PresentationFormat>On-screen Show (4:3)</PresentationFormat>
  <Paragraphs>867</Paragraphs>
  <Slides>0</Slides>
  <Notes>5</Notes>
  <HiddenSlides>7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Arial</vt:lpstr>
      <vt:lpstr>宋体</vt:lpstr>
      <vt:lpstr>Wingdings</vt:lpstr>
      <vt:lpstr>Courier New</vt:lpstr>
      <vt:lpstr>Calibri Light</vt:lpstr>
      <vt:lpstr>Calibri</vt:lpstr>
      <vt:lpstr>等线</vt:lpstr>
      <vt:lpstr>Office Theme</vt:lpstr>
      <vt:lpstr>Network Flow</vt:lpstr>
      <vt:lpstr>How to transport (freeze) staff</vt:lpstr>
      <vt:lpstr>Network Flow</vt:lpstr>
      <vt:lpstr>Network Flow</vt:lpstr>
      <vt:lpstr>Maximum Flow</vt:lpstr>
      <vt:lpstr>Maximum Flow</vt:lpstr>
      <vt:lpstr>Residual Network</vt:lpstr>
      <vt:lpstr>Residual Network</vt:lpstr>
      <vt:lpstr>Augmenting Flow</vt:lpstr>
      <vt:lpstr>Maximum Flow Ford-Fulkerson Algorithm</vt:lpstr>
      <vt:lpstr>Cuts</vt:lpstr>
      <vt:lpstr>Cuts</vt:lpstr>
      <vt:lpstr>Flows and Cuts</vt:lpstr>
      <vt:lpstr>The Max-flow Min-cut Theorem</vt:lpstr>
      <vt:lpstr>The Max-flow Min-cut Theorem</vt:lpstr>
      <vt:lpstr>The Max-flow Min-cut Theorem</vt:lpstr>
      <vt:lpstr>PowerPoint 演示文稿</vt:lpstr>
      <vt:lpstr>Alternative view of the Max-flow Min-cut theorem Max-Flow Min-Cut and LP Duality</vt:lpstr>
      <vt:lpstr>Estimate the OPT</vt:lpstr>
      <vt:lpstr>PowerPoint 演示文稿</vt:lpstr>
      <vt:lpstr>PowerPoint 演示文稿</vt:lpstr>
      <vt:lpstr>PowerPoint 演示文稿</vt:lpstr>
      <vt:lpstr>LP Duality</vt:lpstr>
      <vt:lpstr>PowerPoint 演示文稿</vt:lpstr>
      <vt:lpstr>PowerPoint 演示文稿</vt:lpstr>
      <vt:lpstr>Performance of Ford-Fulkerson</vt:lpstr>
      <vt:lpstr>Performance of Ford-Fulkerson</vt:lpstr>
      <vt:lpstr>Performance of Ford-Fulkerson</vt:lpstr>
      <vt:lpstr>Performance of Ford-Fulkerson</vt:lpstr>
      <vt:lpstr>Performance of Ford-Fulkerson</vt:lpstr>
      <vt:lpstr>Improving the performance of Ford-Fulkerson Choose the “fattest” path</vt:lpstr>
      <vt:lpstr>Improving the performance of Ford-Fulkerson Choose the “fattest” path</vt:lpstr>
      <vt:lpstr>Improving the performance of Ford-Fulkerson Choose the “fattest” path</vt:lpstr>
      <vt:lpstr>Improving the performance of Ford-Fulkerson Choose the “fattest” path</vt:lpstr>
      <vt:lpstr>Improving the performance of Ford-Fulkerson [Edmonds-Karp] Choose the “shortest” path</vt:lpstr>
      <vt:lpstr>Improving the performance of Ford-Fulkerson [Edmonds-Karp] Choose the “shortest” path</vt:lpstr>
      <vt:lpstr>Improving the performance of Ford-Fulkerson [Edmonds-Karp] Choose the “shortest” path</vt:lpstr>
      <vt:lpstr>Improving the performance of Ford-Fulkerson [Edmonds-Karp] Choose the “shortest” path</vt:lpstr>
      <vt:lpstr>Improving the performance of Ford-Fulkerson [Edmonds-Karp] Choose the “shortest” path</vt:lpstr>
      <vt:lpstr>Improving the performance of Ford-Fulkerson [Edmonds-Karp] Choose the “shortest” path</vt:lpstr>
      <vt:lpstr>This is not the end…</vt:lpstr>
      <vt:lpstr>Simple application of max-flow Maximum bipartite matching</vt:lpstr>
      <vt:lpstr>Simple application of max-flow Maximum bipartite matching</vt:lpstr>
      <vt:lpstr>Simple application of max-flow Maximum bipartite matching</vt:lpstr>
      <vt:lpstr>Simple application of max-flow Maximum bipartite matching</vt:lpstr>
      <vt:lpstr>Simple application of max-flow Maximum bipartite matching</vt:lpstr>
      <vt:lpstr>Simple application of max-flow Maximum bipartite matching</vt:lpstr>
      <vt:lpstr>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Flow</dc:title>
  <dc:creator>ZHENG Chaodong</dc:creator>
  <cp:lastModifiedBy>iPad</cp:lastModifiedBy>
  <cp:revision>129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2052-11.3.1</vt:lpwstr>
  </property>
</Properties>
</file>